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22"/>
  </p:notesMasterIdLst>
  <p:sldIdLst>
    <p:sldId id="264" r:id="rId2"/>
    <p:sldId id="263" r:id="rId3"/>
    <p:sldId id="265" r:id="rId4"/>
    <p:sldId id="272" r:id="rId5"/>
    <p:sldId id="273" r:id="rId6"/>
    <p:sldId id="257" r:id="rId7"/>
    <p:sldId id="266" r:id="rId8"/>
    <p:sldId id="274" r:id="rId9"/>
    <p:sldId id="258" r:id="rId10"/>
    <p:sldId id="260" r:id="rId11"/>
    <p:sldId id="268" r:id="rId12"/>
    <p:sldId id="267" r:id="rId13"/>
    <p:sldId id="269" r:id="rId14"/>
    <p:sldId id="259" r:id="rId15"/>
    <p:sldId id="277" r:id="rId16"/>
    <p:sldId id="275" r:id="rId17"/>
    <p:sldId id="262" r:id="rId18"/>
    <p:sldId id="261" r:id="rId19"/>
    <p:sldId id="276"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26"/>
    <p:restoredTop sz="94681"/>
  </p:normalViewPr>
  <p:slideViewPr>
    <p:cSldViewPr snapToGrid="0">
      <p:cViewPr varScale="1">
        <p:scale>
          <a:sx n="117" d="100"/>
          <a:sy n="117" d="100"/>
        </p:scale>
        <p:origin x="176"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20AC1C-17C0-40DC-A036-5A3FBF780924}" type="doc">
      <dgm:prSet loTypeId="urn:microsoft.com/office/officeart/2018/5/layout/CenteredIconLabelDescriptionList" loCatId="icon" qsTypeId="urn:microsoft.com/office/officeart/2005/8/quickstyle/simple5" qsCatId="simple" csTypeId="urn:microsoft.com/office/officeart/2005/8/colors/colorful2" csCatId="colorful" phldr="1"/>
      <dgm:spPr/>
      <dgm:t>
        <a:bodyPr/>
        <a:lstStyle/>
        <a:p>
          <a:endParaRPr lang="en-US"/>
        </a:p>
      </dgm:t>
    </dgm:pt>
    <dgm:pt modelId="{7F79338C-DB34-4E8F-913A-C790BD9FB711}">
      <dgm:prSet/>
      <dgm:spPr/>
      <dgm:t>
        <a:bodyPr/>
        <a:lstStyle/>
        <a:p>
          <a:pPr>
            <a:lnSpc>
              <a:spcPct val="100000"/>
            </a:lnSpc>
            <a:defRPr b="1"/>
          </a:pPr>
          <a:r>
            <a:rPr lang="en-US" dirty="0"/>
            <a:t>Mitral valve prolapse and congenital heart diseases</a:t>
          </a:r>
        </a:p>
      </dgm:t>
    </dgm:pt>
    <dgm:pt modelId="{C0FE0207-1347-4F31-A3D6-541A1985A435}" type="parTrans" cxnId="{0C1B4364-0718-4732-B7D4-52AF9ABCB544}">
      <dgm:prSet/>
      <dgm:spPr/>
      <dgm:t>
        <a:bodyPr/>
        <a:lstStyle/>
        <a:p>
          <a:endParaRPr lang="en-US"/>
        </a:p>
      </dgm:t>
    </dgm:pt>
    <dgm:pt modelId="{901FEA89-74C4-465A-A88A-BC0F84131838}" type="sibTrans" cxnId="{0C1B4364-0718-4732-B7D4-52AF9ABCB544}">
      <dgm:prSet/>
      <dgm:spPr/>
      <dgm:t>
        <a:bodyPr/>
        <a:lstStyle/>
        <a:p>
          <a:endParaRPr lang="en-US"/>
        </a:p>
      </dgm:t>
    </dgm:pt>
    <dgm:pt modelId="{21B72547-A1BC-4D49-8EA3-E891BBFE781F}">
      <dgm:prSet/>
      <dgm:spPr/>
      <dgm:t>
        <a:bodyPr/>
        <a:lstStyle/>
        <a:p>
          <a:pPr algn="r">
            <a:lnSpc>
              <a:spcPct val="100000"/>
            </a:lnSpc>
            <a:defRPr b="1"/>
          </a:pPr>
          <a:r>
            <a:rPr lang="en-US" dirty="0"/>
            <a:t>Implantable devices: </a:t>
          </a:r>
        </a:p>
      </dgm:t>
    </dgm:pt>
    <dgm:pt modelId="{B482FA7A-933A-4CB5-A273-D0D3310E0932}" type="parTrans" cxnId="{29947415-ADCE-4D67-BE34-3D3C75EC1D4E}">
      <dgm:prSet/>
      <dgm:spPr/>
      <dgm:t>
        <a:bodyPr/>
        <a:lstStyle/>
        <a:p>
          <a:endParaRPr lang="en-US"/>
        </a:p>
      </dgm:t>
    </dgm:pt>
    <dgm:pt modelId="{9CA60B6E-BE41-4009-BDBD-58E95ED29821}" type="sibTrans" cxnId="{29947415-ADCE-4D67-BE34-3D3C75EC1D4E}">
      <dgm:prSet/>
      <dgm:spPr/>
      <dgm:t>
        <a:bodyPr/>
        <a:lstStyle/>
        <a:p>
          <a:endParaRPr lang="en-US"/>
        </a:p>
      </dgm:t>
    </dgm:pt>
    <dgm:pt modelId="{58058990-993E-419F-91E7-461EBCA5F94C}">
      <dgm:prSet/>
      <dgm:spPr/>
      <dgm:t>
        <a:bodyPr/>
        <a:lstStyle/>
        <a:p>
          <a:pPr algn="r">
            <a:lnSpc>
              <a:spcPct val="100000"/>
            </a:lnSpc>
          </a:pPr>
          <a:r>
            <a:rPr lang="en-US" dirty="0"/>
            <a:t>Pacemakers </a:t>
          </a:r>
        </a:p>
      </dgm:t>
    </dgm:pt>
    <dgm:pt modelId="{4C16680F-CEEB-406E-AE7F-B980F6743F4A}" type="parTrans" cxnId="{DDDC68F3-1BD5-4997-984D-8C152C6F512D}">
      <dgm:prSet/>
      <dgm:spPr/>
      <dgm:t>
        <a:bodyPr/>
        <a:lstStyle/>
        <a:p>
          <a:endParaRPr lang="en-US"/>
        </a:p>
      </dgm:t>
    </dgm:pt>
    <dgm:pt modelId="{2F35FDA4-07D9-45AE-9D90-9B6684D11C52}" type="sibTrans" cxnId="{DDDC68F3-1BD5-4997-984D-8C152C6F512D}">
      <dgm:prSet/>
      <dgm:spPr/>
      <dgm:t>
        <a:bodyPr/>
        <a:lstStyle/>
        <a:p>
          <a:endParaRPr lang="en-US"/>
        </a:p>
      </dgm:t>
    </dgm:pt>
    <dgm:pt modelId="{DD4F5698-6AB7-4033-AD4A-83000FB87766}">
      <dgm:prSet/>
      <dgm:spPr/>
      <dgm:t>
        <a:bodyPr/>
        <a:lstStyle/>
        <a:p>
          <a:pPr algn="r">
            <a:lnSpc>
              <a:spcPct val="100000"/>
            </a:lnSpc>
          </a:pPr>
          <a:r>
            <a:rPr lang="en-US" dirty="0"/>
            <a:t>Defibrillators</a:t>
          </a:r>
        </a:p>
      </dgm:t>
    </dgm:pt>
    <dgm:pt modelId="{5C844E42-C973-4BFB-BDF0-8CB62B83CC03}" type="parTrans" cxnId="{C944B068-C63C-44B1-902D-8C1F73435975}">
      <dgm:prSet/>
      <dgm:spPr/>
      <dgm:t>
        <a:bodyPr/>
        <a:lstStyle/>
        <a:p>
          <a:endParaRPr lang="en-US"/>
        </a:p>
      </dgm:t>
    </dgm:pt>
    <dgm:pt modelId="{F702721E-CC08-4DD1-9FB2-97D213446A3F}" type="sibTrans" cxnId="{C944B068-C63C-44B1-902D-8C1F73435975}">
      <dgm:prSet/>
      <dgm:spPr/>
      <dgm:t>
        <a:bodyPr/>
        <a:lstStyle/>
        <a:p>
          <a:endParaRPr lang="en-US"/>
        </a:p>
      </dgm:t>
    </dgm:pt>
    <dgm:pt modelId="{6DB2411B-131A-4D46-A287-720311854747}">
      <dgm:prSet/>
      <dgm:spPr/>
      <dgm:t>
        <a:bodyPr/>
        <a:lstStyle/>
        <a:p>
          <a:pPr algn="r">
            <a:lnSpc>
              <a:spcPct val="100000"/>
            </a:lnSpc>
          </a:pPr>
          <a:r>
            <a:rPr lang="en-US" dirty="0"/>
            <a:t>Prosthetic heart valves</a:t>
          </a:r>
        </a:p>
      </dgm:t>
    </dgm:pt>
    <dgm:pt modelId="{646FBA82-92B5-4C9C-BE2F-FBACCC70BFD2}" type="parTrans" cxnId="{7AC8C434-3D80-4412-A583-87C975E6182F}">
      <dgm:prSet/>
      <dgm:spPr/>
      <dgm:t>
        <a:bodyPr/>
        <a:lstStyle/>
        <a:p>
          <a:endParaRPr lang="en-US"/>
        </a:p>
      </dgm:t>
    </dgm:pt>
    <dgm:pt modelId="{03469A56-3357-4E7E-91D2-3D4541E73338}" type="sibTrans" cxnId="{7AC8C434-3D80-4412-A583-87C975E6182F}">
      <dgm:prSet/>
      <dgm:spPr/>
      <dgm:t>
        <a:bodyPr/>
        <a:lstStyle/>
        <a:p>
          <a:endParaRPr lang="en-US"/>
        </a:p>
      </dgm:t>
    </dgm:pt>
    <dgm:pt modelId="{D9125F1C-C922-4C12-A07A-1FC1EE899B39}">
      <dgm:prSet/>
      <dgm:spPr/>
      <dgm:t>
        <a:bodyPr/>
        <a:lstStyle/>
        <a:p>
          <a:pPr algn="r">
            <a:lnSpc>
              <a:spcPct val="100000"/>
            </a:lnSpc>
            <a:defRPr b="1"/>
          </a:pPr>
          <a:r>
            <a:rPr lang="en-US" dirty="0"/>
            <a:t>Behaviors: </a:t>
          </a:r>
        </a:p>
      </dgm:t>
    </dgm:pt>
    <dgm:pt modelId="{94AFC122-BDD3-4C0F-8A28-75EBD7D5BA62}" type="parTrans" cxnId="{1830473E-D05A-4808-91B5-A126DEA22E7D}">
      <dgm:prSet/>
      <dgm:spPr/>
      <dgm:t>
        <a:bodyPr/>
        <a:lstStyle/>
        <a:p>
          <a:endParaRPr lang="en-US"/>
        </a:p>
      </dgm:t>
    </dgm:pt>
    <dgm:pt modelId="{68366C25-C484-4FE7-AF88-1270D37D7E1D}" type="sibTrans" cxnId="{1830473E-D05A-4808-91B5-A126DEA22E7D}">
      <dgm:prSet/>
      <dgm:spPr/>
      <dgm:t>
        <a:bodyPr/>
        <a:lstStyle/>
        <a:p>
          <a:endParaRPr lang="en-US"/>
        </a:p>
      </dgm:t>
    </dgm:pt>
    <dgm:pt modelId="{5ECBF63F-E1D8-4DBE-840B-C4A0A4356976}">
      <dgm:prSet/>
      <dgm:spPr/>
      <dgm:t>
        <a:bodyPr/>
        <a:lstStyle/>
        <a:p>
          <a:pPr algn="r">
            <a:lnSpc>
              <a:spcPct val="100000"/>
            </a:lnSpc>
          </a:pPr>
          <a:r>
            <a:rPr lang="en-US" dirty="0"/>
            <a:t>IV drug use </a:t>
          </a:r>
        </a:p>
      </dgm:t>
    </dgm:pt>
    <dgm:pt modelId="{BA119AAD-7B7F-44FE-8B38-2FA6FAB868A0}" type="parTrans" cxnId="{B5A57481-E69C-4BBD-AE7B-A1B9C658FEE9}">
      <dgm:prSet/>
      <dgm:spPr/>
      <dgm:t>
        <a:bodyPr/>
        <a:lstStyle/>
        <a:p>
          <a:endParaRPr lang="en-US"/>
        </a:p>
      </dgm:t>
    </dgm:pt>
    <dgm:pt modelId="{51C3F7AC-6A30-4C56-B6E2-14CD52C12CA6}" type="sibTrans" cxnId="{B5A57481-E69C-4BBD-AE7B-A1B9C658FEE9}">
      <dgm:prSet/>
      <dgm:spPr/>
      <dgm:t>
        <a:bodyPr/>
        <a:lstStyle/>
        <a:p>
          <a:endParaRPr lang="en-US"/>
        </a:p>
      </dgm:t>
    </dgm:pt>
    <dgm:pt modelId="{AAD44E43-DCF3-4C4A-8692-5111921D2F01}">
      <dgm:prSet/>
      <dgm:spPr/>
      <dgm:t>
        <a:bodyPr/>
        <a:lstStyle/>
        <a:p>
          <a:pPr algn="r">
            <a:lnSpc>
              <a:spcPct val="100000"/>
            </a:lnSpc>
          </a:pPr>
          <a:r>
            <a:rPr lang="en-US" dirty="0"/>
            <a:t>Alcohol use </a:t>
          </a:r>
        </a:p>
      </dgm:t>
    </dgm:pt>
    <dgm:pt modelId="{283D8764-3904-4185-A9D4-179ED6BC8120}" type="parTrans" cxnId="{339ED91D-3BB7-4262-98B8-8EA9D1E6F2E1}">
      <dgm:prSet/>
      <dgm:spPr/>
      <dgm:t>
        <a:bodyPr/>
        <a:lstStyle/>
        <a:p>
          <a:endParaRPr lang="en-US"/>
        </a:p>
      </dgm:t>
    </dgm:pt>
    <dgm:pt modelId="{17EF66B8-5380-4AE4-B9FA-2DF9CA004949}" type="sibTrans" cxnId="{339ED91D-3BB7-4262-98B8-8EA9D1E6F2E1}">
      <dgm:prSet/>
      <dgm:spPr/>
      <dgm:t>
        <a:bodyPr/>
        <a:lstStyle/>
        <a:p>
          <a:endParaRPr lang="en-US"/>
        </a:p>
      </dgm:t>
    </dgm:pt>
    <dgm:pt modelId="{367C79FD-9A02-4BC1-A16E-EE9E53B6D760}">
      <dgm:prSet/>
      <dgm:spPr/>
      <dgm:t>
        <a:bodyPr/>
        <a:lstStyle/>
        <a:p>
          <a:pPr algn="r">
            <a:lnSpc>
              <a:spcPct val="100000"/>
            </a:lnSpc>
          </a:pPr>
          <a:r>
            <a:rPr lang="en-US" dirty="0"/>
            <a:t>Recent dental surgeries</a:t>
          </a:r>
        </a:p>
      </dgm:t>
    </dgm:pt>
    <dgm:pt modelId="{672B8C25-22A0-4168-A76E-154E60DB252A}" type="parTrans" cxnId="{078B897F-5AA8-4509-907B-40DE85701DB0}">
      <dgm:prSet/>
      <dgm:spPr/>
      <dgm:t>
        <a:bodyPr/>
        <a:lstStyle/>
        <a:p>
          <a:endParaRPr lang="en-US"/>
        </a:p>
      </dgm:t>
    </dgm:pt>
    <dgm:pt modelId="{D222CCF0-0C68-4D15-9D16-DECAD5D7996A}" type="sibTrans" cxnId="{078B897F-5AA8-4509-907B-40DE85701DB0}">
      <dgm:prSet/>
      <dgm:spPr/>
      <dgm:t>
        <a:bodyPr/>
        <a:lstStyle/>
        <a:p>
          <a:endParaRPr lang="en-US"/>
        </a:p>
      </dgm:t>
    </dgm:pt>
    <dgm:pt modelId="{F62582B2-12CF-412E-976D-8E7B0D458F79}">
      <dgm:prSet/>
      <dgm:spPr/>
      <dgm:t>
        <a:bodyPr/>
        <a:lstStyle/>
        <a:p>
          <a:pPr algn="l">
            <a:lnSpc>
              <a:spcPct val="100000"/>
            </a:lnSpc>
            <a:defRPr b="1"/>
          </a:pPr>
          <a:r>
            <a:rPr lang="en-US" dirty="0"/>
            <a:t>Host factors: </a:t>
          </a:r>
        </a:p>
      </dgm:t>
    </dgm:pt>
    <dgm:pt modelId="{809226B0-094B-4BEA-B6DB-50972FE0D0C7}" type="parTrans" cxnId="{A9A0DEBB-BFCA-4CA6-9FF7-6C54463EB451}">
      <dgm:prSet/>
      <dgm:spPr/>
      <dgm:t>
        <a:bodyPr/>
        <a:lstStyle/>
        <a:p>
          <a:endParaRPr lang="en-US"/>
        </a:p>
      </dgm:t>
    </dgm:pt>
    <dgm:pt modelId="{CC10D04E-A0EE-4740-B53D-54DD9C16E126}" type="sibTrans" cxnId="{A9A0DEBB-BFCA-4CA6-9FF7-6C54463EB451}">
      <dgm:prSet/>
      <dgm:spPr/>
      <dgm:t>
        <a:bodyPr/>
        <a:lstStyle/>
        <a:p>
          <a:endParaRPr lang="en-US"/>
        </a:p>
      </dgm:t>
    </dgm:pt>
    <dgm:pt modelId="{E5F2C33D-E36D-4881-AEEF-72C6AD756B84}">
      <dgm:prSet/>
      <dgm:spPr/>
      <dgm:t>
        <a:bodyPr/>
        <a:lstStyle/>
        <a:p>
          <a:pPr algn="l">
            <a:lnSpc>
              <a:spcPct val="100000"/>
            </a:lnSpc>
          </a:pPr>
          <a:r>
            <a:rPr lang="en-US" dirty="0"/>
            <a:t>Neutropenia</a:t>
          </a:r>
        </a:p>
      </dgm:t>
    </dgm:pt>
    <dgm:pt modelId="{D9C9B783-06E5-4CAC-8157-C8E932D309C0}" type="parTrans" cxnId="{FFA42CF6-72A1-4308-918E-F5702A8B8A68}">
      <dgm:prSet/>
      <dgm:spPr/>
      <dgm:t>
        <a:bodyPr/>
        <a:lstStyle/>
        <a:p>
          <a:endParaRPr lang="en-US"/>
        </a:p>
      </dgm:t>
    </dgm:pt>
    <dgm:pt modelId="{D913A9DB-9C77-445C-82AF-C08DC270499E}" type="sibTrans" cxnId="{FFA42CF6-72A1-4308-918E-F5702A8B8A68}">
      <dgm:prSet/>
      <dgm:spPr/>
      <dgm:t>
        <a:bodyPr/>
        <a:lstStyle/>
        <a:p>
          <a:endParaRPr lang="en-US"/>
        </a:p>
      </dgm:t>
    </dgm:pt>
    <dgm:pt modelId="{079C49E8-5619-4843-80D4-5E2916495485}">
      <dgm:prSet/>
      <dgm:spPr/>
      <dgm:t>
        <a:bodyPr/>
        <a:lstStyle/>
        <a:p>
          <a:pPr algn="l">
            <a:lnSpc>
              <a:spcPct val="100000"/>
            </a:lnSpc>
          </a:pPr>
          <a:r>
            <a:rPr lang="en-US" dirty="0"/>
            <a:t>Immunodeficiency</a:t>
          </a:r>
        </a:p>
      </dgm:t>
    </dgm:pt>
    <dgm:pt modelId="{80655479-37CA-4400-B386-EAADD2C22871}" type="parTrans" cxnId="{5CD4A4F0-FD91-43D4-9583-3655DE5ACA81}">
      <dgm:prSet/>
      <dgm:spPr/>
      <dgm:t>
        <a:bodyPr/>
        <a:lstStyle/>
        <a:p>
          <a:endParaRPr lang="en-US"/>
        </a:p>
      </dgm:t>
    </dgm:pt>
    <dgm:pt modelId="{B5D6A105-2E5A-4DC6-9793-62AE7185BE25}" type="sibTrans" cxnId="{5CD4A4F0-FD91-43D4-9583-3655DE5ACA81}">
      <dgm:prSet/>
      <dgm:spPr/>
      <dgm:t>
        <a:bodyPr/>
        <a:lstStyle/>
        <a:p>
          <a:endParaRPr lang="en-US"/>
        </a:p>
      </dgm:t>
    </dgm:pt>
    <dgm:pt modelId="{553DE812-0E7E-4356-93EE-6A3455C23517}">
      <dgm:prSet/>
      <dgm:spPr/>
      <dgm:t>
        <a:bodyPr/>
        <a:lstStyle/>
        <a:p>
          <a:pPr algn="l">
            <a:lnSpc>
              <a:spcPct val="100000"/>
            </a:lnSpc>
          </a:pPr>
          <a:r>
            <a:rPr lang="en-US" dirty="0"/>
            <a:t>Malignancy</a:t>
          </a:r>
        </a:p>
      </dgm:t>
    </dgm:pt>
    <dgm:pt modelId="{2908A2F2-6436-4474-9F8D-B1EEF3EC8722}" type="parTrans" cxnId="{4B514F7C-88F6-4FD8-856B-DE19B39BD711}">
      <dgm:prSet/>
      <dgm:spPr/>
      <dgm:t>
        <a:bodyPr/>
        <a:lstStyle/>
        <a:p>
          <a:endParaRPr lang="en-US"/>
        </a:p>
      </dgm:t>
    </dgm:pt>
    <dgm:pt modelId="{25C34866-E29C-48D2-8BBD-3640FFC6C4EB}" type="sibTrans" cxnId="{4B514F7C-88F6-4FD8-856B-DE19B39BD711}">
      <dgm:prSet/>
      <dgm:spPr/>
      <dgm:t>
        <a:bodyPr/>
        <a:lstStyle/>
        <a:p>
          <a:endParaRPr lang="en-US"/>
        </a:p>
      </dgm:t>
    </dgm:pt>
    <dgm:pt modelId="{4F736DB1-ACF6-4744-9F6C-7A8225F51FB7}">
      <dgm:prSet/>
      <dgm:spPr/>
      <dgm:t>
        <a:bodyPr/>
        <a:lstStyle/>
        <a:p>
          <a:pPr algn="l">
            <a:lnSpc>
              <a:spcPct val="100000"/>
            </a:lnSpc>
          </a:pPr>
          <a:r>
            <a:rPr lang="en-US" dirty="0"/>
            <a:t>Therapeutic immunosuppression </a:t>
          </a:r>
        </a:p>
      </dgm:t>
    </dgm:pt>
    <dgm:pt modelId="{322F44F3-69AA-4A33-BE90-174E8DDED41D}" type="parTrans" cxnId="{519A2343-8ED2-4206-AA6F-95CBB6A26057}">
      <dgm:prSet/>
      <dgm:spPr/>
      <dgm:t>
        <a:bodyPr/>
        <a:lstStyle/>
        <a:p>
          <a:endParaRPr lang="en-US"/>
        </a:p>
      </dgm:t>
    </dgm:pt>
    <dgm:pt modelId="{B3579354-3D91-4B90-AE0E-B965E24DF16E}" type="sibTrans" cxnId="{519A2343-8ED2-4206-AA6F-95CBB6A26057}">
      <dgm:prSet/>
      <dgm:spPr/>
      <dgm:t>
        <a:bodyPr/>
        <a:lstStyle/>
        <a:p>
          <a:endParaRPr lang="en-US"/>
        </a:p>
      </dgm:t>
    </dgm:pt>
    <dgm:pt modelId="{20160CB8-8894-493A-A038-19B434EF095D}">
      <dgm:prSet/>
      <dgm:spPr/>
      <dgm:t>
        <a:bodyPr/>
        <a:lstStyle/>
        <a:p>
          <a:pPr algn="l">
            <a:lnSpc>
              <a:spcPct val="100000"/>
            </a:lnSpc>
          </a:pPr>
          <a:r>
            <a:rPr lang="en-US" dirty="0"/>
            <a:t>Diabetes</a:t>
          </a:r>
        </a:p>
      </dgm:t>
    </dgm:pt>
    <dgm:pt modelId="{F65895BB-B65D-4F38-8245-2F4CE4A0606C}" type="parTrans" cxnId="{B5E2858A-8258-43D7-A84F-A6C7969B493A}">
      <dgm:prSet/>
      <dgm:spPr/>
      <dgm:t>
        <a:bodyPr/>
        <a:lstStyle/>
        <a:p>
          <a:endParaRPr lang="en-US"/>
        </a:p>
      </dgm:t>
    </dgm:pt>
    <dgm:pt modelId="{2AB5952F-45E7-4BD1-9FF3-024114B90086}" type="sibTrans" cxnId="{B5E2858A-8258-43D7-A84F-A6C7969B493A}">
      <dgm:prSet/>
      <dgm:spPr/>
      <dgm:t>
        <a:bodyPr/>
        <a:lstStyle/>
        <a:p>
          <a:endParaRPr lang="en-US"/>
        </a:p>
      </dgm:t>
    </dgm:pt>
    <dgm:pt modelId="{930FB2D8-C956-442B-A69F-834E5B5AC32F}" type="pres">
      <dgm:prSet presAssocID="{3C20AC1C-17C0-40DC-A036-5A3FBF780924}" presName="root" presStyleCnt="0">
        <dgm:presLayoutVars>
          <dgm:dir/>
          <dgm:resizeHandles val="exact"/>
        </dgm:presLayoutVars>
      </dgm:prSet>
      <dgm:spPr/>
    </dgm:pt>
    <dgm:pt modelId="{930012AD-1A68-4383-B5EC-AB7D83963162}" type="pres">
      <dgm:prSet presAssocID="{7F79338C-DB34-4E8F-913A-C790BD9FB711}" presName="compNode" presStyleCnt="0"/>
      <dgm:spPr/>
    </dgm:pt>
    <dgm:pt modelId="{4E80054B-8094-41E7-B8B8-D546AD58F9BA}" type="pres">
      <dgm:prSet presAssocID="{7F79338C-DB34-4E8F-913A-C790BD9FB7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Organ"/>
        </a:ext>
      </dgm:extLst>
    </dgm:pt>
    <dgm:pt modelId="{E9F055CB-6429-496E-9D8E-D660CE8C61DB}" type="pres">
      <dgm:prSet presAssocID="{7F79338C-DB34-4E8F-913A-C790BD9FB711}" presName="iconSpace" presStyleCnt="0"/>
      <dgm:spPr/>
    </dgm:pt>
    <dgm:pt modelId="{A4ADC879-09E4-4846-9B4D-5C8992A3740F}" type="pres">
      <dgm:prSet presAssocID="{7F79338C-DB34-4E8F-913A-C790BD9FB711}" presName="parTx" presStyleLbl="revTx" presStyleIdx="0" presStyleCnt="8">
        <dgm:presLayoutVars>
          <dgm:chMax val="0"/>
          <dgm:chPref val="0"/>
        </dgm:presLayoutVars>
      </dgm:prSet>
      <dgm:spPr/>
    </dgm:pt>
    <dgm:pt modelId="{78366D58-4ACF-4210-91E9-5D484E4A63BA}" type="pres">
      <dgm:prSet presAssocID="{7F79338C-DB34-4E8F-913A-C790BD9FB711}" presName="txSpace" presStyleCnt="0"/>
      <dgm:spPr/>
    </dgm:pt>
    <dgm:pt modelId="{C8DC9BFF-A35E-4037-8322-0A55FD0E1F53}" type="pres">
      <dgm:prSet presAssocID="{7F79338C-DB34-4E8F-913A-C790BD9FB711}" presName="desTx" presStyleLbl="revTx" presStyleIdx="1" presStyleCnt="8">
        <dgm:presLayoutVars/>
      </dgm:prSet>
      <dgm:spPr/>
    </dgm:pt>
    <dgm:pt modelId="{AED33FC9-37C4-4984-A32E-38FC1FBF611F}" type="pres">
      <dgm:prSet presAssocID="{901FEA89-74C4-465A-A88A-BC0F84131838}" presName="sibTrans" presStyleCnt="0"/>
      <dgm:spPr/>
    </dgm:pt>
    <dgm:pt modelId="{95F73BBC-C8C8-439A-BA02-01FA4C1F19B0}" type="pres">
      <dgm:prSet presAssocID="{F62582B2-12CF-412E-976D-8E7B0D458F79}" presName="compNode" presStyleCnt="0"/>
      <dgm:spPr/>
    </dgm:pt>
    <dgm:pt modelId="{A8D8D4E0-0276-4F51-BE83-AF7CA9EC70D7}" type="pres">
      <dgm:prSet presAssocID="{F62582B2-12CF-412E-976D-8E7B0D458F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edle"/>
        </a:ext>
      </dgm:extLst>
    </dgm:pt>
    <dgm:pt modelId="{25C736F7-9483-492D-84DD-6CF250D539B9}" type="pres">
      <dgm:prSet presAssocID="{F62582B2-12CF-412E-976D-8E7B0D458F79}" presName="iconSpace" presStyleCnt="0"/>
      <dgm:spPr/>
    </dgm:pt>
    <dgm:pt modelId="{75E40C03-D2D4-42F5-84BE-8E7B381741D9}" type="pres">
      <dgm:prSet presAssocID="{F62582B2-12CF-412E-976D-8E7B0D458F79}" presName="parTx" presStyleLbl="revTx" presStyleIdx="2" presStyleCnt="8">
        <dgm:presLayoutVars>
          <dgm:chMax val="0"/>
          <dgm:chPref val="0"/>
        </dgm:presLayoutVars>
      </dgm:prSet>
      <dgm:spPr/>
    </dgm:pt>
    <dgm:pt modelId="{EC293917-51E4-4994-BB2E-2598E6344E25}" type="pres">
      <dgm:prSet presAssocID="{F62582B2-12CF-412E-976D-8E7B0D458F79}" presName="txSpace" presStyleCnt="0"/>
      <dgm:spPr/>
    </dgm:pt>
    <dgm:pt modelId="{A4756212-AA4E-4F9F-9C0C-10BAAE8E20E9}" type="pres">
      <dgm:prSet presAssocID="{F62582B2-12CF-412E-976D-8E7B0D458F79}" presName="desTx" presStyleLbl="revTx" presStyleIdx="3" presStyleCnt="8">
        <dgm:presLayoutVars/>
      </dgm:prSet>
      <dgm:spPr/>
    </dgm:pt>
    <dgm:pt modelId="{1DADAA23-EFDB-7B4A-84AD-1DD19063400B}" type="pres">
      <dgm:prSet presAssocID="{CC10D04E-A0EE-4740-B53D-54DD9C16E126}" presName="sibTrans" presStyleCnt="0"/>
      <dgm:spPr/>
    </dgm:pt>
    <dgm:pt modelId="{121A901B-6EF5-4338-85A0-F957884CF3EF}" type="pres">
      <dgm:prSet presAssocID="{D9125F1C-C922-4C12-A07A-1FC1EE899B39}" presName="compNode" presStyleCnt="0"/>
      <dgm:spPr/>
    </dgm:pt>
    <dgm:pt modelId="{2E16E02D-6B0E-477F-A850-67B030179FA7}" type="pres">
      <dgm:prSet presAssocID="{D9125F1C-C922-4C12-A07A-1FC1EE899B3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DFB424B5-BD54-4614-9520-99BB4B6C775E}" type="pres">
      <dgm:prSet presAssocID="{D9125F1C-C922-4C12-A07A-1FC1EE899B39}" presName="iconSpace" presStyleCnt="0"/>
      <dgm:spPr/>
    </dgm:pt>
    <dgm:pt modelId="{E51CAB21-CF2E-43A5-A43C-4BDA55D71FBB}" type="pres">
      <dgm:prSet presAssocID="{D9125F1C-C922-4C12-A07A-1FC1EE899B39}" presName="parTx" presStyleLbl="revTx" presStyleIdx="4" presStyleCnt="8">
        <dgm:presLayoutVars>
          <dgm:chMax val="0"/>
          <dgm:chPref val="0"/>
        </dgm:presLayoutVars>
      </dgm:prSet>
      <dgm:spPr/>
    </dgm:pt>
    <dgm:pt modelId="{84CACD88-2E04-47E6-8258-C043DF90D556}" type="pres">
      <dgm:prSet presAssocID="{D9125F1C-C922-4C12-A07A-1FC1EE899B39}" presName="txSpace" presStyleCnt="0"/>
      <dgm:spPr/>
    </dgm:pt>
    <dgm:pt modelId="{66D9F1AF-132E-4875-B78D-2DD447ED4B7D}" type="pres">
      <dgm:prSet presAssocID="{D9125F1C-C922-4C12-A07A-1FC1EE899B39}" presName="desTx" presStyleLbl="revTx" presStyleIdx="5" presStyleCnt="8">
        <dgm:presLayoutVars/>
      </dgm:prSet>
      <dgm:spPr/>
    </dgm:pt>
    <dgm:pt modelId="{9FAE6E51-BB68-4AC0-8BCD-ECC5C912D96A}" type="pres">
      <dgm:prSet presAssocID="{68366C25-C484-4FE7-AF88-1270D37D7E1D}" presName="sibTrans" presStyleCnt="0"/>
      <dgm:spPr/>
    </dgm:pt>
    <dgm:pt modelId="{2111A904-5ED1-4699-BC35-E529EB82626A}" type="pres">
      <dgm:prSet presAssocID="{21B72547-A1BC-4D49-8EA3-E891BBFE781F}" presName="compNode" presStyleCnt="0"/>
      <dgm:spPr/>
    </dgm:pt>
    <dgm:pt modelId="{8C4BB92D-97E1-457B-94D4-952533D31F8D}" type="pres">
      <dgm:prSet presAssocID="{21B72547-A1BC-4D49-8EA3-E891BBFE781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beat"/>
        </a:ext>
      </dgm:extLst>
    </dgm:pt>
    <dgm:pt modelId="{033F48ED-EAE4-4CF3-B955-9EA2E86B6570}" type="pres">
      <dgm:prSet presAssocID="{21B72547-A1BC-4D49-8EA3-E891BBFE781F}" presName="iconSpace" presStyleCnt="0"/>
      <dgm:spPr/>
    </dgm:pt>
    <dgm:pt modelId="{EDCE9F6F-1345-469D-8F79-DA621659A8F2}" type="pres">
      <dgm:prSet presAssocID="{21B72547-A1BC-4D49-8EA3-E891BBFE781F}" presName="parTx" presStyleLbl="revTx" presStyleIdx="6" presStyleCnt="8">
        <dgm:presLayoutVars>
          <dgm:chMax val="0"/>
          <dgm:chPref val="0"/>
        </dgm:presLayoutVars>
      </dgm:prSet>
      <dgm:spPr/>
    </dgm:pt>
    <dgm:pt modelId="{180014F0-8AF0-4D4B-899D-7A5BB52D5443}" type="pres">
      <dgm:prSet presAssocID="{21B72547-A1BC-4D49-8EA3-E891BBFE781F}" presName="txSpace" presStyleCnt="0"/>
      <dgm:spPr/>
    </dgm:pt>
    <dgm:pt modelId="{65F1AB43-3E4C-4627-8769-46C4D0191920}" type="pres">
      <dgm:prSet presAssocID="{21B72547-A1BC-4D49-8EA3-E891BBFE781F}" presName="desTx" presStyleLbl="revTx" presStyleIdx="7" presStyleCnt="8">
        <dgm:presLayoutVars/>
      </dgm:prSet>
      <dgm:spPr/>
    </dgm:pt>
  </dgm:ptLst>
  <dgm:cxnLst>
    <dgm:cxn modelId="{B35A9C02-E859-B844-A8C5-2A9A6FF2C062}" type="presOf" srcId="{E5F2C33D-E36D-4881-AEEF-72C6AD756B84}" destId="{A4756212-AA4E-4F9F-9C0C-10BAAE8E20E9}" srcOrd="0" destOrd="0" presId="urn:microsoft.com/office/officeart/2018/5/layout/CenteredIconLabelDescriptionList"/>
    <dgm:cxn modelId="{DD424712-AB8E-BA41-AD6A-CB7A1369791A}" type="presOf" srcId="{079C49E8-5619-4843-80D4-5E2916495485}" destId="{A4756212-AA4E-4F9F-9C0C-10BAAE8E20E9}" srcOrd="0" destOrd="1" presId="urn:microsoft.com/office/officeart/2018/5/layout/CenteredIconLabelDescriptionList"/>
    <dgm:cxn modelId="{29947415-ADCE-4D67-BE34-3D3C75EC1D4E}" srcId="{3C20AC1C-17C0-40DC-A036-5A3FBF780924}" destId="{21B72547-A1BC-4D49-8EA3-E891BBFE781F}" srcOrd="3" destOrd="0" parTransId="{B482FA7A-933A-4CB5-A273-D0D3310E0932}" sibTransId="{9CA60B6E-BE41-4009-BDBD-58E95ED29821}"/>
    <dgm:cxn modelId="{7EE79119-FEBB-5847-8A76-070495C4D837}" type="presOf" srcId="{F62582B2-12CF-412E-976D-8E7B0D458F79}" destId="{75E40C03-D2D4-42F5-84BE-8E7B381741D9}" srcOrd="0" destOrd="0" presId="urn:microsoft.com/office/officeart/2018/5/layout/CenteredIconLabelDescriptionList"/>
    <dgm:cxn modelId="{339ED91D-3BB7-4262-98B8-8EA9D1E6F2E1}" srcId="{D9125F1C-C922-4C12-A07A-1FC1EE899B39}" destId="{AAD44E43-DCF3-4C4A-8692-5111921D2F01}" srcOrd="1" destOrd="0" parTransId="{283D8764-3904-4185-A9D4-179ED6BC8120}" sibTransId="{17EF66B8-5380-4AE4-B9FA-2DF9CA004949}"/>
    <dgm:cxn modelId="{2712CF1F-D4E8-6D4F-8ABA-154D93835B2E}" type="presOf" srcId="{20160CB8-8894-493A-A038-19B434EF095D}" destId="{A4756212-AA4E-4F9F-9C0C-10BAAE8E20E9}" srcOrd="0" destOrd="4" presId="urn:microsoft.com/office/officeart/2018/5/layout/CenteredIconLabelDescriptionList"/>
    <dgm:cxn modelId="{BB5AA821-50B0-684B-B8E0-2B28BD60980D}" type="presOf" srcId="{3C20AC1C-17C0-40DC-A036-5A3FBF780924}" destId="{930FB2D8-C956-442B-A69F-834E5B5AC32F}" srcOrd="0" destOrd="0" presId="urn:microsoft.com/office/officeart/2018/5/layout/CenteredIconLabelDescriptionList"/>
    <dgm:cxn modelId="{7AC8C434-3D80-4412-A583-87C975E6182F}" srcId="{21B72547-A1BC-4D49-8EA3-E891BBFE781F}" destId="{6DB2411B-131A-4D46-A287-720311854747}" srcOrd="2" destOrd="0" parTransId="{646FBA82-92B5-4C9C-BE2F-FBACCC70BFD2}" sibTransId="{03469A56-3357-4E7E-91D2-3D4541E73338}"/>
    <dgm:cxn modelId="{69A11936-3F27-B64D-8BE0-86E6A25A8FBA}" type="presOf" srcId="{21B72547-A1BC-4D49-8EA3-E891BBFE781F}" destId="{EDCE9F6F-1345-469D-8F79-DA621659A8F2}" srcOrd="0" destOrd="0" presId="urn:microsoft.com/office/officeart/2018/5/layout/CenteredIconLabelDescriptionList"/>
    <dgm:cxn modelId="{1830473E-D05A-4808-91B5-A126DEA22E7D}" srcId="{3C20AC1C-17C0-40DC-A036-5A3FBF780924}" destId="{D9125F1C-C922-4C12-A07A-1FC1EE899B39}" srcOrd="2" destOrd="0" parTransId="{94AFC122-BDD3-4C0F-8A28-75EBD7D5BA62}" sibTransId="{68366C25-C484-4FE7-AF88-1270D37D7E1D}"/>
    <dgm:cxn modelId="{519A2343-8ED2-4206-AA6F-95CBB6A26057}" srcId="{F62582B2-12CF-412E-976D-8E7B0D458F79}" destId="{4F736DB1-ACF6-4744-9F6C-7A8225F51FB7}" srcOrd="3" destOrd="0" parTransId="{322F44F3-69AA-4A33-BE90-174E8DDED41D}" sibTransId="{B3579354-3D91-4B90-AE0E-B965E24DF16E}"/>
    <dgm:cxn modelId="{EC4D5B53-7F96-E241-BB91-04386D1D05BC}" type="presOf" srcId="{5ECBF63F-E1D8-4DBE-840B-C4A0A4356976}" destId="{66D9F1AF-132E-4875-B78D-2DD447ED4B7D}" srcOrd="0" destOrd="0" presId="urn:microsoft.com/office/officeart/2018/5/layout/CenteredIconLabelDescriptionList"/>
    <dgm:cxn modelId="{9CB45E55-25FC-394D-AE5D-E814CD4E9B7F}" type="presOf" srcId="{4F736DB1-ACF6-4744-9F6C-7A8225F51FB7}" destId="{A4756212-AA4E-4F9F-9C0C-10BAAE8E20E9}" srcOrd="0" destOrd="3" presId="urn:microsoft.com/office/officeart/2018/5/layout/CenteredIconLabelDescriptionList"/>
    <dgm:cxn modelId="{0C1B4364-0718-4732-B7D4-52AF9ABCB544}" srcId="{3C20AC1C-17C0-40DC-A036-5A3FBF780924}" destId="{7F79338C-DB34-4E8F-913A-C790BD9FB711}" srcOrd="0" destOrd="0" parTransId="{C0FE0207-1347-4F31-A3D6-541A1985A435}" sibTransId="{901FEA89-74C4-465A-A88A-BC0F84131838}"/>
    <dgm:cxn modelId="{C944B068-C63C-44B1-902D-8C1F73435975}" srcId="{21B72547-A1BC-4D49-8EA3-E891BBFE781F}" destId="{DD4F5698-6AB7-4033-AD4A-83000FB87766}" srcOrd="1" destOrd="0" parTransId="{5C844E42-C973-4BFB-BDF0-8CB62B83CC03}" sibTransId="{F702721E-CC08-4DD1-9FB2-97D213446A3F}"/>
    <dgm:cxn modelId="{4B514F7C-88F6-4FD8-856B-DE19B39BD711}" srcId="{F62582B2-12CF-412E-976D-8E7B0D458F79}" destId="{553DE812-0E7E-4356-93EE-6A3455C23517}" srcOrd="2" destOrd="0" parTransId="{2908A2F2-6436-4474-9F8D-B1EEF3EC8722}" sibTransId="{25C34866-E29C-48D2-8BBD-3640FFC6C4EB}"/>
    <dgm:cxn modelId="{71BAF17D-9963-D145-A234-301C23375FBC}" type="presOf" srcId="{58058990-993E-419F-91E7-461EBCA5F94C}" destId="{65F1AB43-3E4C-4627-8769-46C4D0191920}" srcOrd="0" destOrd="0" presId="urn:microsoft.com/office/officeart/2018/5/layout/CenteredIconLabelDescriptionList"/>
    <dgm:cxn modelId="{078B897F-5AA8-4509-907B-40DE85701DB0}" srcId="{D9125F1C-C922-4C12-A07A-1FC1EE899B39}" destId="{367C79FD-9A02-4BC1-A16E-EE9E53B6D760}" srcOrd="2" destOrd="0" parTransId="{672B8C25-22A0-4168-A76E-154E60DB252A}" sibTransId="{D222CCF0-0C68-4D15-9D16-DECAD5D7996A}"/>
    <dgm:cxn modelId="{B5A57481-E69C-4BBD-AE7B-A1B9C658FEE9}" srcId="{D9125F1C-C922-4C12-A07A-1FC1EE899B39}" destId="{5ECBF63F-E1D8-4DBE-840B-C4A0A4356976}" srcOrd="0" destOrd="0" parTransId="{BA119AAD-7B7F-44FE-8B38-2FA6FAB868A0}" sibTransId="{51C3F7AC-6A30-4C56-B6E2-14CD52C12CA6}"/>
    <dgm:cxn modelId="{CD331088-6F72-DC44-841D-88C296AC8108}" type="presOf" srcId="{553DE812-0E7E-4356-93EE-6A3455C23517}" destId="{A4756212-AA4E-4F9F-9C0C-10BAAE8E20E9}" srcOrd="0" destOrd="2" presId="urn:microsoft.com/office/officeart/2018/5/layout/CenteredIconLabelDescriptionList"/>
    <dgm:cxn modelId="{B5E2858A-8258-43D7-A84F-A6C7969B493A}" srcId="{F62582B2-12CF-412E-976D-8E7B0D458F79}" destId="{20160CB8-8894-493A-A038-19B434EF095D}" srcOrd="4" destOrd="0" parTransId="{F65895BB-B65D-4F38-8245-2F4CE4A0606C}" sibTransId="{2AB5952F-45E7-4BD1-9FF3-024114B90086}"/>
    <dgm:cxn modelId="{09A7C390-87D1-6547-A53C-F3AB74386AFB}" type="presOf" srcId="{7F79338C-DB34-4E8F-913A-C790BD9FB711}" destId="{A4ADC879-09E4-4846-9B4D-5C8992A3740F}" srcOrd="0" destOrd="0" presId="urn:microsoft.com/office/officeart/2018/5/layout/CenteredIconLabelDescriptionList"/>
    <dgm:cxn modelId="{250E3C98-B0DF-484B-9F1B-272AC891C1F0}" type="presOf" srcId="{D9125F1C-C922-4C12-A07A-1FC1EE899B39}" destId="{E51CAB21-CF2E-43A5-A43C-4BDA55D71FBB}" srcOrd="0" destOrd="0" presId="urn:microsoft.com/office/officeart/2018/5/layout/CenteredIconLabelDescriptionList"/>
    <dgm:cxn modelId="{62B0C4B8-2B6B-974B-9074-7760C8B86E24}" type="presOf" srcId="{DD4F5698-6AB7-4033-AD4A-83000FB87766}" destId="{65F1AB43-3E4C-4627-8769-46C4D0191920}" srcOrd="0" destOrd="1" presId="urn:microsoft.com/office/officeart/2018/5/layout/CenteredIconLabelDescriptionList"/>
    <dgm:cxn modelId="{A9A0DEBB-BFCA-4CA6-9FF7-6C54463EB451}" srcId="{3C20AC1C-17C0-40DC-A036-5A3FBF780924}" destId="{F62582B2-12CF-412E-976D-8E7B0D458F79}" srcOrd="1" destOrd="0" parTransId="{809226B0-094B-4BEA-B6DB-50972FE0D0C7}" sibTransId="{CC10D04E-A0EE-4740-B53D-54DD9C16E126}"/>
    <dgm:cxn modelId="{A97CD7D7-91C1-0540-A3DB-1BF544713599}" type="presOf" srcId="{6DB2411B-131A-4D46-A287-720311854747}" destId="{65F1AB43-3E4C-4627-8769-46C4D0191920}" srcOrd="0" destOrd="2" presId="urn:microsoft.com/office/officeart/2018/5/layout/CenteredIconLabelDescriptionList"/>
    <dgm:cxn modelId="{46D22DDA-D861-5048-AC76-A7AAA050172B}" type="presOf" srcId="{367C79FD-9A02-4BC1-A16E-EE9E53B6D760}" destId="{66D9F1AF-132E-4875-B78D-2DD447ED4B7D}" srcOrd="0" destOrd="2" presId="urn:microsoft.com/office/officeart/2018/5/layout/CenteredIconLabelDescriptionList"/>
    <dgm:cxn modelId="{5CD4A4F0-FD91-43D4-9583-3655DE5ACA81}" srcId="{F62582B2-12CF-412E-976D-8E7B0D458F79}" destId="{079C49E8-5619-4843-80D4-5E2916495485}" srcOrd="1" destOrd="0" parTransId="{80655479-37CA-4400-B386-EAADD2C22871}" sibTransId="{B5D6A105-2E5A-4DC6-9793-62AE7185BE25}"/>
    <dgm:cxn modelId="{DDDC68F3-1BD5-4997-984D-8C152C6F512D}" srcId="{21B72547-A1BC-4D49-8EA3-E891BBFE781F}" destId="{58058990-993E-419F-91E7-461EBCA5F94C}" srcOrd="0" destOrd="0" parTransId="{4C16680F-CEEB-406E-AE7F-B980F6743F4A}" sibTransId="{2F35FDA4-07D9-45AE-9D90-9B6684D11C52}"/>
    <dgm:cxn modelId="{FFA42CF6-72A1-4308-918E-F5702A8B8A68}" srcId="{F62582B2-12CF-412E-976D-8E7B0D458F79}" destId="{E5F2C33D-E36D-4881-AEEF-72C6AD756B84}" srcOrd="0" destOrd="0" parTransId="{D9C9B783-06E5-4CAC-8157-C8E932D309C0}" sibTransId="{D913A9DB-9C77-445C-82AF-C08DC270499E}"/>
    <dgm:cxn modelId="{2D14DFF7-0549-1E4A-97A3-6AA343395A96}" type="presOf" srcId="{AAD44E43-DCF3-4C4A-8692-5111921D2F01}" destId="{66D9F1AF-132E-4875-B78D-2DD447ED4B7D}" srcOrd="0" destOrd="1" presId="urn:microsoft.com/office/officeart/2018/5/layout/CenteredIconLabelDescriptionList"/>
    <dgm:cxn modelId="{6AA7B5D3-FB85-5B4B-AB03-580FAB5E714D}" type="presParOf" srcId="{930FB2D8-C956-442B-A69F-834E5B5AC32F}" destId="{930012AD-1A68-4383-B5EC-AB7D83963162}" srcOrd="0" destOrd="0" presId="urn:microsoft.com/office/officeart/2018/5/layout/CenteredIconLabelDescriptionList"/>
    <dgm:cxn modelId="{1FA75B02-E9AC-0542-931E-30DA4F90E630}" type="presParOf" srcId="{930012AD-1A68-4383-B5EC-AB7D83963162}" destId="{4E80054B-8094-41E7-B8B8-D546AD58F9BA}" srcOrd="0" destOrd="0" presId="urn:microsoft.com/office/officeart/2018/5/layout/CenteredIconLabelDescriptionList"/>
    <dgm:cxn modelId="{92F37B5F-501E-6E46-910F-817D008EA138}" type="presParOf" srcId="{930012AD-1A68-4383-B5EC-AB7D83963162}" destId="{E9F055CB-6429-496E-9D8E-D660CE8C61DB}" srcOrd="1" destOrd="0" presId="urn:microsoft.com/office/officeart/2018/5/layout/CenteredIconLabelDescriptionList"/>
    <dgm:cxn modelId="{F1021FA1-5A97-5B47-9C88-7615D1FA9A6D}" type="presParOf" srcId="{930012AD-1A68-4383-B5EC-AB7D83963162}" destId="{A4ADC879-09E4-4846-9B4D-5C8992A3740F}" srcOrd="2" destOrd="0" presId="urn:microsoft.com/office/officeart/2018/5/layout/CenteredIconLabelDescriptionList"/>
    <dgm:cxn modelId="{6743067E-C535-7D4E-BD16-ADC1B3A01CBC}" type="presParOf" srcId="{930012AD-1A68-4383-B5EC-AB7D83963162}" destId="{78366D58-4ACF-4210-91E9-5D484E4A63BA}" srcOrd="3" destOrd="0" presId="urn:microsoft.com/office/officeart/2018/5/layout/CenteredIconLabelDescriptionList"/>
    <dgm:cxn modelId="{770D0044-19F3-9043-96FA-7ADB182B90BB}" type="presParOf" srcId="{930012AD-1A68-4383-B5EC-AB7D83963162}" destId="{C8DC9BFF-A35E-4037-8322-0A55FD0E1F53}" srcOrd="4" destOrd="0" presId="urn:microsoft.com/office/officeart/2018/5/layout/CenteredIconLabelDescriptionList"/>
    <dgm:cxn modelId="{62508902-CBD6-4148-851B-AEE2AA2F5FE3}" type="presParOf" srcId="{930FB2D8-C956-442B-A69F-834E5B5AC32F}" destId="{AED33FC9-37C4-4984-A32E-38FC1FBF611F}" srcOrd="1" destOrd="0" presId="urn:microsoft.com/office/officeart/2018/5/layout/CenteredIconLabelDescriptionList"/>
    <dgm:cxn modelId="{49D46E13-0312-0546-8B21-01B1DE444B51}" type="presParOf" srcId="{930FB2D8-C956-442B-A69F-834E5B5AC32F}" destId="{95F73BBC-C8C8-439A-BA02-01FA4C1F19B0}" srcOrd="2" destOrd="0" presId="urn:microsoft.com/office/officeart/2018/5/layout/CenteredIconLabelDescriptionList"/>
    <dgm:cxn modelId="{C08461FA-59D0-A149-BB93-754419A8A549}" type="presParOf" srcId="{95F73BBC-C8C8-439A-BA02-01FA4C1F19B0}" destId="{A8D8D4E0-0276-4F51-BE83-AF7CA9EC70D7}" srcOrd="0" destOrd="0" presId="urn:microsoft.com/office/officeart/2018/5/layout/CenteredIconLabelDescriptionList"/>
    <dgm:cxn modelId="{268C9118-37CA-AC41-BB27-BE32A80087ED}" type="presParOf" srcId="{95F73BBC-C8C8-439A-BA02-01FA4C1F19B0}" destId="{25C736F7-9483-492D-84DD-6CF250D539B9}" srcOrd="1" destOrd="0" presId="urn:microsoft.com/office/officeart/2018/5/layout/CenteredIconLabelDescriptionList"/>
    <dgm:cxn modelId="{9B6CFB96-7658-BC43-8380-B294F222F26E}" type="presParOf" srcId="{95F73BBC-C8C8-439A-BA02-01FA4C1F19B0}" destId="{75E40C03-D2D4-42F5-84BE-8E7B381741D9}" srcOrd="2" destOrd="0" presId="urn:microsoft.com/office/officeart/2018/5/layout/CenteredIconLabelDescriptionList"/>
    <dgm:cxn modelId="{015ECF09-0120-6048-98FE-89AC8DE0EF8F}" type="presParOf" srcId="{95F73BBC-C8C8-439A-BA02-01FA4C1F19B0}" destId="{EC293917-51E4-4994-BB2E-2598E6344E25}" srcOrd="3" destOrd="0" presId="urn:microsoft.com/office/officeart/2018/5/layout/CenteredIconLabelDescriptionList"/>
    <dgm:cxn modelId="{3DDB60CD-D02A-7449-8AF3-D218AF82A0A4}" type="presParOf" srcId="{95F73BBC-C8C8-439A-BA02-01FA4C1F19B0}" destId="{A4756212-AA4E-4F9F-9C0C-10BAAE8E20E9}" srcOrd="4" destOrd="0" presId="urn:microsoft.com/office/officeart/2018/5/layout/CenteredIconLabelDescriptionList"/>
    <dgm:cxn modelId="{BBDF32AB-147B-2347-9274-4A86C32CEAC6}" type="presParOf" srcId="{930FB2D8-C956-442B-A69F-834E5B5AC32F}" destId="{1DADAA23-EFDB-7B4A-84AD-1DD19063400B}" srcOrd="3" destOrd="0" presId="urn:microsoft.com/office/officeart/2018/5/layout/CenteredIconLabelDescriptionList"/>
    <dgm:cxn modelId="{ECCF747B-86F0-864B-B8CC-08C4C77178E7}" type="presParOf" srcId="{930FB2D8-C956-442B-A69F-834E5B5AC32F}" destId="{121A901B-6EF5-4338-85A0-F957884CF3EF}" srcOrd="4" destOrd="0" presId="urn:microsoft.com/office/officeart/2018/5/layout/CenteredIconLabelDescriptionList"/>
    <dgm:cxn modelId="{A561FF45-BA32-5E4D-8481-4CF5836BB28F}" type="presParOf" srcId="{121A901B-6EF5-4338-85A0-F957884CF3EF}" destId="{2E16E02D-6B0E-477F-A850-67B030179FA7}" srcOrd="0" destOrd="0" presId="urn:microsoft.com/office/officeart/2018/5/layout/CenteredIconLabelDescriptionList"/>
    <dgm:cxn modelId="{E6E838F8-303F-C34A-BDD9-F0FE4732D6B0}" type="presParOf" srcId="{121A901B-6EF5-4338-85A0-F957884CF3EF}" destId="{DFB424B5-BD54-4614-9520-99BB4B6C775E}" srcOrd="1" destOrd="0" presId="urn:microsoft.com/office/officeart/2018/5/layout/CenteredIconLabelDescriptionList"/>
    <dgm:cxn modelId="{075221FC-1778-9342-BA90-31514AE65A5A}" type="presParOf" srcId="{121A901B-6EF5-4338-85A0-F957884CF3EF}" destId="{E51CAB21-CF2E-43A5-A43C-4BDA55D71FBB}" srcOrd="2" destOrd="0" presId="urn:microsoft.com/office/officeart/2018/5/layout/CenteredIconLabelDescriptionList"/>
    <dgm:cxn modelId="{89B45013-EB16-B943-82D0-61956781FAD6}" type="presParOf" srcId="{121A901B-6EF5-4338-85A0-F957884CF3EF}" destId="{84CACD88-2E04-47E6-8258-C043DF90D556}" srcOrd="3" destOrd="0" presId="urn:microsoft.com/office/officeart/2018/5/layout/CenteredIconLabelDescriptionList"/>
    <dgm:cxn modelId="{DAEE2A6C-D509-8C44-BD95-1570900A60D6}" type="presParOf" srcId="{121A901B-6EF5-4338-85A0-F957884CF3EF}" destId="{66D9F1AF-132E-4875-B78D-2DD447ED4B7D}" srcOrd="4" destOrd="0" presId="urn:microsoft.com/office/officeart/2018/5/layout/CenteredIconLabelDescriptionList"/>
    <dgm:cxn modelId="{D4499120-525A-CE4F-B93E-A205CCF74B9E}" type="presParOf" srcId="{930FB2D8-C956-442B-A69F-834E5B5AC32F}" destId="{9FAE6E51-BB68-4AC0-8BCD-ECC5C912D96A}" srcOrd="5" destOrd="0" presId="urn:microsoft.com/office/officeart/2018/5/layout/CenteredIconLabelDescriptionList"/>
    <dgm:cxn modelId="{FF0FB8A4-AD36-E742-A5D9-7249471BF85D}" type="presParOf" srcId="{930FB2D8-C956-442B-A69F-834E5B5AC32F}" destId="{2111A904-5ED1-4699-BC35-E529EB82626A}" srcOrd="6" destOrd="0" presId="urn:microsoft.com/office/officeart/2018/5/layout/CenteredIconLabelDescriptionList"/>
    <dgm:cxn modelId="{5D2835B0-899B-EF47-9DBC-050DBFB3B7AB}" type="presParOf" srcId="{2111A904-5ED1-4699-BC35-E529EB82626A}" destId="{8C4BB92D-97E1-457B-94D4-952533D31F8D}" srcOrd="0" destOrd="0" presId="urn:microsoft.com/office/officeart/2018/5/layout/CenteredIconLabelDescriptionList"/>
    <dgm:cxn modelId="{BDBBC526-A491-F545-8D51-6CE82F5098ED}" type="presParOf" srcId="{2111A904-5ED1-4699-BC35-E529EB82626A}" destId="{033F48ED-EAE4-4CF3-B955-9EA2E86B6570}" srcOrd="1" destOrd="0" presId="urn:microsoft.com/office/officeart/2018/5/layout/CenteredIconLabelDescriptionList"/>
    <dgm:cxn modelId="{17D637BE-2183-B140-8322-0E62C78BD693}" type="presParOf" srcId="{2111A904-5ED1-4699-BC35-E529EB82626A}" destId="{EDCE9F6F-1345-469D-8F79-DA621659A8F2}" srcOrd="2" destOrd="0" presId="urn:microsoft.com/office/officeart/2018/5/layout/CenteredIconLabelDescriptionList"/>
    <dgm:cxn modelId="{25F8ADB4-6BA0-0045-9BE8-9AAF709C9DF2}" type="presParOf" srcId="{2111A904-5ED1-4699-BC35-E529EB82626A}" destId="{180014F0-8AF0-4D4B-899D-7A5BB52D5443}" srcOrd="3" destOrd="0" presId="urn:microsoft.com/office/officeart/2018/5/layout/CenteredIconLabelDescriptionList"/>
    <dgm:cxn modelId="{4FE30DF1-230E-494A-97B7-6C2D843B34E3}" type="presParOf" srcId="{2111A904-5ED1-4699-BC35-E529EB82626A}" destId="{65F1AB43-3E4C-4627-8769-46C4D0191920}" srcOrd="4" destOrd="0" presId="urn:microsoft.com/office/officeart/2018/5/layout/Centered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E1C47D-E26A-4353-8A67-4CC2B56DA1C7}" type="doc">
      <dgm:prSet loTypeId="urn:microsoft.com/office/officeart/2018/5/layout/IconCircleLabelList" loCatId="icon" qsTypeId="urn:microsoft.com/office/officeart/2005/8/quickstyle/simple1" qsCatId="simple" csTypeId="urn:microsoft.com/office/officeart/2018/5/colors/Iconchunking_neutralbg_accent3_2" csCatId="accent3" phldr="1"/>
      <dgm:spPr/>
      <dgm:t>
        <a:bodyPr/>
        <a:lstStyle/>
        <a:p>
          <a:endParaRPr lang="en-US"/>
        </a:p>
      </dgm:t>
    </dgm:pt>
    <dgm:pt modelId="{10507BF1-CBAC-44E3-B72B-CA7ACC26C6E1}">
      <dgm:prSet/>
      <dgm:spPr/>
      <dgm:t>
        <a:bodyPr/>
        <a:lstStyle/>
        <a:p>
          <a:pPr>
            <a:defRPr cap="all"/>
          </a:pPr>
          <a:r>
            <a:rPr lang="en-US"/>
            <a:t>Patient population of implantable devices.</a:t>
          </a:r>
        </a:p>
      </dgm:t>
    </dgm:pt>
    <dgm:pt modelId="{4CAC3A7C-0D34-4E78-B3B9-EEA3A16FB171}" type="parTrans" cxnId="{04232441-4917-4208-B73C-F610C7646911}">
      <dgm:prSet/>
      <dgm:spPr/>
      <dgm:t>
        <a:bodyPr/>
        <a:lstStyle/>
        <a:p>
          <a:endParaRPr lang="en-US"/>
        </a:p>
      </dgm:t>
    </dgm:pt>
    <dgm:pt modelId="{74391C70-D71A-4CCA-BC9B-7FAEF4DCFC54}" type="sibTrans" cxnId="{04232441-4917-4208-B73C-F610C7646911}">
      <dgm:prSet/>
      <dgm:spPr/>
      <dgm:t>
        <a:bodyPr/>
        <a:lstStyle/>
        <a:p>
          <a:endParaRPr lang="en-US"/>
        </a:p>
      </dgm:t>
    </dgm:pt>
    <dgm:pt modelId="{CB9E7B72-1DF5-44A4-8374-6510FFF5B789}">
      <dgm:prSet/>
      <dgm:spPr/>
      <dgm:t>
        <a:bodyPr/>
        <a:lstStyle/>
        <a:p>
          <a:pPr>
            <a:defRPr cap="all"/>
          </a:pPr>
          <a:r>
            <a:rPr lang="en-US"/>
            <a:t>Essential to consider the functions of potentially infected implantable devices when doing patient care.</a:t>
          </a:r>
        </a:p>
      </dgm:t>
    </dgm:pt>
    <dgm:pt modelId="{45BA44AA-5654-4D58-80AE-89823C47693F}" type="parTrans" cxnId="{ECC545AD-778C-413F-8B99-2CF8CE79097C}">
      <dgm:prSet/>
      <dgm:spPr/>
      <dgm:t>
        <a:bodyPr/>
        <a:lstStyle/>
        <a:p>
          <a:endParaRPr lang="en-US"/>
        </a:p>
      </dgm:t>
    </dgm:pt>
    <dgm:pt modelId="{A9F33059-A08C-451C-B5D9-1B82EB539445}" type="sibTrans" cxnId="{ECC545AD-778C-413F-8B99-2CF8CE79097C}">
      <dgm:prSet/>
      <dgm:spPr/>
      <dgm:t>
        <a:bodyPr/>
        <a:lstStyle/>
        <a:p>
          <a:endParaRPr lang="en-US"/>
        </a:p>
      </dgm:t>
    </dgm:pt>
    <dgm:pt modelId="{2F39350A-1530-45DE-88AC-B9A10DA61B49}" type="pres">
      <dgm:prSet presAssocID="{CAE1C47D-E26A-4353-8A67-4CC2B56DA1C7}" presName="root" presStyleCnt="0">
        <dgm:presLayoutVars>
          <dgm:dir/>
          <dgm:resizeHandles val="exact"/>
        </dgm:presLayoutVars>
      </dgm:prSet>
      <dgm:spPr/>
    </dgm:pt>
    <dgm:pt modelId="{096577FC-61C3-4153-8DF9-6FA426890891}" type="pres">
      <dgm:prSet presAssocID="{10507BF1-CBAC-44E3-B72B-CA7ACC26C6E1}" presName="compNode" presStyleCnt="0"/>
      <dgm:spPr/>
    </dgm:pt>
    <dgm:pt modelId="{34725EF8-EA9E-41B8-A589-3CA8E21E5151}" type="pres">
      <dgm:prSet presAssocID="{10507BF1-CBAC-44E3-B72B-CA7ACC26C6E1}" presName="iconBgRect" presStyleLbl="bgShp" presStyleIdx="0" presStyleCnt="2"/>
      <dgm:spPr/>
    </dgm:pt>
    <dgm:pt modelId="{2570BD4A-8737-44C7-9888-27C47B13CF7D}" type="pres">
      <dgm:prSet presAssocID="{10507BF1-CBAC-44E3-B72B-CA7ACC26C6E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F97DFA55-9029-4C99-85C8-35272D961E60}" type="pres">
      <dgm:prSet presAssocID="{10507BF1-CBAC-44E3-B72B-CA7ACC26C6E1}" presName="spaceRect" presStyleCnt="0"/>
      <dgm:spPr/>
    </dgm:pt>
    <dgm:pt modelId="{5AC876A1-1A3A-440E-B347-32B222B98365}" type="pres">
      <dgm:prSet presAssocID="{10507BF1-CBAC-44E3-B72B-CA7ACC26C6E1}" presName="textRect" presStyleLbl="revTx" presStyleIdx="0" presStyleCnt="2">
        <dgm:presLayoutVars>
          <dgm:chMax val="1"/>
          <dgm:chPref val="1"/>
        </dgm:presLayoutVars>
      </dgm:prSet>
      <dgm:spPr/>
    </dgm:pt>
    <dgm:pt modelId="{14AAE80C-E5B8-4BA0-9A00-550A0F7D5F37}" type="pres">
      <dgm:prSet presAssocID="{74391C70-D71A-4CCA-BC9B-7FAEF4DCFC54}" presName="sibTrans" presStyleCnt="0"/>
      <dgm:spPr/>
    </dgm:pt>
    <dgm:pt modelId="{58F77965-8E30-42AD-A013-AD92002861A1}" type="pres">
      <dgm:prSet presAssocID="{CB9E7B72-1DF5-44A4-8374-6510FFF5B789}" presName="compNode" presStyleCnt="0"/>
      <dgm:spPr/>
    </dgm:pt>
    <dgm:pt modelId="{90BF1AD7-0FBD-4C3A-A1DD-9771C05017A5}" type="pres">
      <dgm:prSet presAssocID="{CB9E7B72-1DF5-44A4-8374-6510FFF5B789}" presName="iconBgRect" presStyleLbl="bgShp" presStyleIdx="1" presStyleCnt="2"/>
      <dgm:spPr/>
    </dgm:pt>
    <dgm:pt modelId="{7368FC48-457D-4D5F-8DC1-A33FEFC84EA5}" type="pres">
      <dgm:prSet presAssocID="{CB9E7B72-1DF5-44A4-8374-6510FFF5B7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E52235AB-6129-478C-8CF7-4F6F42DD065D}" type="pres">
      <dgm:prSet presAssocID="{CB9E7B72-1DF5-44A4-8374-6510FFF5B789}" presName="spaceRect" presStyleCnt="0"/>
      <dgm:spPr/>
    </dgm:pt>
    <dgm:pt modelId="{8A746E10-9561-439B-AB34-0B15A5414226}" type="pres">
      <dgm:prSet presAssocID="{CB9E7B72-1DF5-44A4-8374-6510FFF5B789}" presName="textRect" presStyleLbl="revTx" presStyleIdx="1" presStyleCnt="2">
        <dgm:presLayoutVars>
          <dgm:chMax val="1"/>
          <dgm:chPref val="1"/>
        </dgm:presLayoutVars>
      </dgm:prSet>
      <dgm:spPr/>
    </dgm:pt>
  </dgm:ptLst>
  <dgm:cxnLst>
    <dgm:cxn modelId="{0655FC0A-E7D6-40FC-9508-730157868392}" type="presOf" srcId="{10507BF1-CBAC-44E3-B72B-CA7ACC26C6E1}" destId="{5AC876A1-1A3A-440E-B347-32B222B98365}" srcOrd="0" destOrd="0" presId="urn:microsoft.com/office/officeart/2018/5/layout/IconCircleLabelList"/>
    <dgm:cxn modelId="{04232441-4917-4208-B73C-F610C7646911}" srcId="{CAE1C47D-E26A-4353-8A67-4CC2B56DA1C7}" destId="{10507BF1-CBAC-44E3-B72B-CA7ACC26C6E1}" srcOrd="0" destOrd="0" parTransId="{4CAC3A7C-0D34-4E78-B3B9-EEA3A16FB171}" sibTransId="{74391C70-D71A-4CCA-BC9B-7FAEF4DCFC54}"/>
    <dgm:cxn modelId="{881739A9-BBFA-4F11-BFA4-2F1F8514609E}" type="presOf" srcId="{CB9E7B72-1DF5-44A4-8374-6510FFF5B789}" destId="{8A746E10-9561-439B-AB34-0B15A5414226}" srcOrd="0" destOrd="0" presId="urn:microsoft.com/office/officeart/2018/5/layout/IconCircleLabelList"/>
    <dgm:cxn modelId="{ECC545AD-778C-413F-8B99-2CF8CE79097C}" srcId="{CAE1C47D-E26A-4353-8A67-4CC2B56DA1C7}" destId="{CB9E7B72-1DF5-44A4-8374-6510FFF5B789}" srcOrd="1" destOrd="0" parTransId="{45BA44AA-5654-4D58-80AE-89823C47693F}" sibTransId="{A9F33059-A08C-451C-B5D9-1B82EB539445}"/>
    <dgm:cxn modelId="{B2B344D3-9960-4B72-824B-81C217C9811C}" type="presOf" srcId="{CAE1C47D-E26A-4353-8A67-4CC2B56DA1C7}" destId="{2F39350A-1530-45DE-88AC-B9A10DA61B49}" srcOrd="0" destOrd="0" presId="urn:microsoft.com/office/officeart/2018/5/layout/IconCircleLabelList"/>
    <dgm:cxn modelId="{6EA9A6C5-74C0-4074-84EB-C8744BE934C3}" type="presParOf" srcId="{2F39350A-1530-45DE-88AC-B9A10DA61B49}" destId="{096577FC-61C3-4153-8DF9-6FA426890891}" srcOrd="0" destOrd="0" presId="urn:microsoft.com/office/officeart/2018/5/layout/IconCircleLabelList"/>
    <dgm:cxn modelId="{E6718D1F-D5E8-4A46-82D2-3A12702CA394}" type="presParOf" srcId="{096577FC-61C3-4153-8DF9-6FA426890891}" destId="{34725EF8-EA9E-41B8-A589-3CA8E21E5151}" srcOrd="0" destOrd="0" presId="urn:microsoft.com/office/officeart/2018/5/layout/IconCircleLabelList"/>
    <dgm:cxn modelId="{E4E17D8F-6296-46A3-8B63-42588CB3A3EC}" type="presParOf" srcId="{096577FC-61C3-4153-8DF9-6FA426890891}" destId="{2570BD4A-8737-44C7-9888-27C47B13CF7D}" srcOrd="1" destOrd="0" presId="urn:microsoft.com/office/officeart/2018/5/layout/IconCircleLabelList"/>
    <dgm:cxn modelId="{3558C54A-8A4A-4BA9-892C-3FFF8F8CA3B4}" type="presParOf" srcId="{096577FC-61C3-4153-8DF9-6FA426890891}" destId="{F97DFA55-9029-4C99-85C8-35272D961E60}" srcOrd="2" destOrd="0" presId="urn:microsoft.com/office/officeart/2018/5/layout/IconCircleLabelList"/>
    <dgm:cxn modelId="{4339816D-9581-435E-867B-868F66A1617B}" type="presParOf" srcId="{096577FC-61C3-4153-8DF9-6FA426890891}" destId="{5AC876A1-1A3A-440E-B347-32B222B98365}" srcOrd="3" destOrd="0" presId="urn:microsoft.com/office/officeart/2018/5/layout/IconCircleLabelList"/>
    <dgm:cxn modelId="{885558BE-FA2B-4112-A202-CC3415C6AE4C}" type="presParOf" srcId="{2F39350A-1530-45DE-88AC-B9A10DA61B49}" destId="{14AAE80C-E5B8-4BA0-9A00-550A0F7D5F37}" srcOrd="1" destOrd="0" presId="urn:microsoft.com/office/officeart/2018/5/layout/IconCircleLabelList"/>
    <dgm:cxn modelId="{0FB0C486-1F0C-4D8D-B1CB-6E9559223F85}" type="presParOf" srcId="{2F39350A-1530-45DE-88AC-B9A10DA61B49}" destId="{58F77965-8E30-42AD-A013-AD92002861A1}" srcOrd="2" destOrd="0" presId="urn:microsoft.com/office/officeart/2018/5/layout/IconCircleLabelList"/>
    <dgm:cxn modelId="{9B2FBE8D-2896-4D02-B387-0CD622F72613}" type="presParOf" srcId="{58F77965-8E30-42AD-A013-AD92002861A1}" destId="{90BF1AD7-0FBD-4C3A-A1DD-9771C05017A5}" srcOrd="0" destOrd="0" presId="urn:microsoft.com/office/officeart/2018/5/layout/IconCircleLabelList"/>
    <dgm:cxn modelId="{DF1396A7-2F88-4383-A035-8548A357DF31}" type="presParOf" srcId="{58F77965-8E30-42AD-A013-AD92002861A1}" destId="{7368FC48-457D-4D5F-8DC1-A33FEFC84EA5}" srcOrd="1" destOrd="0" presId="urn:microsoft.com/office/officeart/2018/5/layout/IconCircleLabelList"/>
    <dgm:cxn modelId="{6D3BA648-4A12-4B4C-A4A9-FEE580CD5630}" type="presParOf" srcId="{58F77965-8E30-42AD-A013-AD92002861A1}" destId="{E52235AB-6129-478C-8CF7-4F6F42DD065D}" srcOrd="2" destOrd="0" presId="urn:microsoft.com/office/officeart/2018/5/layout/IconCircleLabelList"/>
    <dgm:cxn modelId="{454544BA-AD2F-4098-8436-46CC58D3A0F3}" type="presParOf" srcId="{58F77965-8E30-42AD-A013-AD92002861A1}" destId="{8A746E10-9561-439B-AB34-0B15A5414226}"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93006-1C0E-49C2-92CF-1F245F05CA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7DC3B62-18BB-4C6B-BBFD-DB6682DDE9EF}">
      <dgm:prSet/>
      <dgm:spPr/>
      <dgm:t>
        <a:bodyPr/>
        <a:lstStyle/>
        <a:p>
          <a:r>
            <a:rPr lang="en-US" dirty="0"/>
            <a:t>1. Endothelial Injury or Inflammation (Initial Trigger):</a:t>
          </a:r>
        </a:p>
      </dgm:t>
    </dgm:pt>
    <dgm:pt modelId="{53BFC66C-EFF0-4F9F-997B-95F8DE9D6955}" type="parTrans" cxnId="{8513B5DA-5D4F-40C8-BD3D-4FE0B400D1DE}">
      <dgm:prSet/>
      <dgm:spPr/>
      <dgm:t>
        <a:bodyPr/>
        <a:lstStyle/>
        <a:p>
          <a:endParaRPr lang="en-US"/>
        </a:p>
      </dgm:t>
    </dgm:pt>
    <dgm:pt modelId="{7B34C31B-C2A6-4871-BDBC-530204D435FF}" type="sibTrans" cxnId="{8513B5DA-5D4F-40C8-BD3D-4FE0B400D1DE}">
      <dgm:prSet/>
      <dgm:spPr/>
      <dgm:t>
        <a:bodyPr/>
        <a:lstStyle/>
        <a:p>
          <a:endParaRPr lang="en-US"/>
        </a:p>
      </dgm:t>
    </dgm:pt>
    <dgm:pt modelId="{8FC2F169-BBA0-4EC5-9DC3-BCD4DDC1FB95}">
      <dgm:prSet/>
      <dgm:spPr/>
      <dgm:t>
        <a:bodyPr/>
        <a:lstStyle/>
        <a:p>
          <a:r>
            <a:rPr lang="en-US"/>
            <a:t>Inflammation from sepsis or infection leads to endothelial injury.</a:t>
          </a:r>
        </a:p>
      </dgm:t>
    </dgm:pt>
    <dgm:pt modelId="{8FC24587-9BCE-40EB-879A-2403E13CBF2B}" type="parTrans" cxnId="{2947BA40-93F8-4C6E-80ED-D1947E92F4E6}">
      <dgm:prSet/>
      <dgm:spPr/>
      <dgm:t>
        <a:bodyPr/>
        <a:lstStyle/>
        <a:p>
          <a:endParaRPr lang="en-US"/>
        </a:p>
      </dgm:t>
    </dgm:pt>
    <dgm:pt modelId="{E70C09E7-D6C7-41FC-A35B-78605D1AB77C}" type="sibTrans" cxnId="{2947BA40-93F8-4C6E-80ED-D1947E92F4E6}">
      <dgm:prSet/>
      <dgm:spPr/>
      <dgm:t>
        <a:bodyPr/>
        <a:lstStyle/>
        <a:p>
          <a:endParaRPr lang="en-US"/>
        </a:p>
      </dgm:t>
    </dgm:pt>
    <dgm:pt modelId="{1316D200-60F6-4E53-A8F8-60A90D6B7BFA}">
      <dgm:prSet/>
      <dgm:spPr/>
      <dgm:t>
        <a:bodyPr/>
        <a:lstStyle/>
        <a:p>
          <a:r>
            <a:rPr lang="en-US" dirty="0"/>
            <a:t>2. Formation of Thrombotic Lesions:</a:t>
          </a:r>
        </a:p>
      </dgm:t>
    </dgm:pt>
    <dgm:pt modelId="{5EC1057E-3D96-4DE2-915B-518DF0E98786}" type="parTrans" cxnId="{A5797FD4-09DF-4FE4-8044-173D6B2922B9}">
      <dgm:prSet/>
      <dgm:spPr/>
      <dgm:t>
        <a:bodyPr/>
        <a:lstStyle/>
        <a:p>
          <a:endParaRPr lang="en-US"/>
        </a:p>
      </dgm:t>
    </dgm:pt>
    <dgm:pt modelId="{8C73D0A4-63C0-4941-9090-4C4A13B9255B}" type="sibTrans" cxnId="{A5797FD4-09DF-4FE4-8044-173D6B2922B9}">
      <dgm:prSet/>
      <dgm:spPr/>
      <dgm:t>
        <a:bodyPr/>
        <a:lstStyle/>
        <a:p>
          <a:endParaRPr lang="en-US"/>
        </a:p>
      </dgm:t>
    </dgm:pt>
    <dgm:pt modelId="{07B4E34C-95FD-4F37-A360-07003328F243}">
      <dgm:prSet/>
      <dgm:spPr/>
      <dgm:t>
        <a:bodyPr/>
        <a:lstStyle/>
        <a:p>
          <a:r>
            <a:rPr lang="en-US" dirty="0"/>
            <a:t>Damaged endothelium has deposits of fibrin-platelet aggregates on the valves.</a:t>
          </a:r>
        </a:p>
      </dgm:t>
    </dgm:pt>
    <dgm:pt modelId="{DD975CE8-0240-4FF6-9A3C-DB720A47A26B}" type="parTrans" cxnId="{7873F59B-E470-4D0B-9745-C9BE9D0D1C3D}">
      <dgm:prSet/>
      <dgm:spPr/>
      <dgm:t>
        <a:bodyPr/>
        <a:lstStyle/>
        <a:p>
          <a:endParaRPr lang="en-US"/>
        </a:p>
      </dgm:t>
    </dgm:pt>
    <dgm:pt modelId="{8F80C34D-D96C-47FD-AF05-2B586310D613}" type="sibTrans" cxnId="{7873F59B-E470-4D0B-9745-C9BE9D0D1C3D}">
      <dgm:prSet/>
      <dgm:spPr/>
      <dgm:t>
        <a:bodyPr/>
        <a:lstStyle/>
        <a:p>
          <a:endParaRPr lang="en-US"/>
        </a:p>
      </dgm:t>
    </dgm:pt>
    <dgm:pt modelId="{864C4CA5-2673-4772-990E-71C182E1029F}">
      <dgm:prSet/>
      <dgm:spPr/>
      <dgm:t>
        <a:bodyPr/>
        <a:lstStyle/>
        <a:p>
          <a:r>
            <a:rPr lang="en-US"/>
            <a:t>Non-bacterial thrombotic endocarditis</a:t>
          </a:r>
        </a:p>
      </dgm:t>
    </dgm:pt>
    <dgm:pt modelId="{B3E54F42-8C7B-4669-A823-DD900CE4B621}" type="parTrans" cxnId="{A914F677-6D0D-4F4D-BD68-0E6E8B0D43B2}">
      <dgm:prSet/>
      <dgm:spPr/>
      <dgm:t>
        <a:bodyPr/>
        <a:lstStyle/>
        <a:p>
          <a:endParaRPr lang="en-US"/>
        </a:p>
      </dgm:t>
    </dgm:pt>
    <dgm:pt modelId="{9CE7F5CA-C7FF-47B1-8331-AC9BD71D6F32}" type="sibTrans" cxnId="{A914F677-6D0D-4F4D-BD68-0E6E8B0D43B2}">
      <dgm:prSet/>
      <dgm:spPr/>
      <dgm:t>
        <a:bodyPr/>
        <a:lstStyle/>
        <a:p>
          <a:endParaRPr lang="en-US"/>
        </a:p>
      </dgm:t>
    </dgm:pt>
    <dgm:pt modelId="{1EFFFF6F-528D-0346-AD16-5663CD9C78B9}" type="pres">
      <dgm:prSet presAssocID="{E2E93006-1C0E-49C2-92CF-1F245F05CABC}" presName="Name0" presStyleCnt="0">
        <dgm:presLayoutVars>
          <dgm:dir/>
          <dgm:animLvl val="lvl"/>
          <dgm:resizeHandles val="exact"/>
        </dgm:presLayoutVars>
      </dgm:prSet>
      <dgm:spPr/>
    </dgm:pt>
    <dgm:pt modelId="{E83A8A7B-717B-6948-B89A-473DA280DECE}" type="pres">
      <dgm:prSet presAssocID="{B7DC3B62-18BB-4C6B-BBFD-DB6682DDE9EF}" presName="linNode" presStyleCnt="0"/>
      <dgm:spPr/>
    </dgm:pt>
    <dgm:pt modelId="{D8D66A90-F9C3-6641-9EC1-A56791F3776B}" type="pres">
      <dgm:prSet presAssocID="{B7DC3B62-18BB-4C6B-BBFD-DB6682DDE9EF}" presName="parentText" presStyleLbl="node1" presStyleIdx="0" presStyleCnt="2">
        <dgm:presLayoutVars>
          <dgm:chMax val="1"/>
          <dgm:bulletEnabled val="1"/>
        </dgm:presLayoutVars>
      </dgm:prSet>
      <dgm:spPr/>
    </dgm:pt>
    <dgm:pt modelId="{5EDA4A56-D1A7-934B-833C-2B9E6C93CDB5}" type="pres">
      <dgm:prSet presAssocID="{B7DC3B62-18BB-4C6B-BBFD-DB6682DDE9EF}" presName="descendantText" presStyleLbl="alignAccFollowNode1" presStyleIdx="0" presStyleCnt="2">
        <dgm:presLayoutVars>
          <dgm:bulletEnabled val="1"/>
        </dgm:presLayoutVars>
      </dgm:prSet>
      <dgm:spPr/>
    </dgm:pt>
    <dgm:pt modelId="{05239A3C-1ECE-6A48-A11D-C6B70E6C8A99}" type="pres">
      <dgm:prSet presAssocID="{7B34C31B-C2A6-4871-BDBC-530204D435FF}" presName="sp" presStyleCnt="0"/>
      <dgm:spPr/>
    </dgm:pt>
    <dgm:pt modelId="{9F84160E-8BFD-0941-BA37-12BE7516A4BA}" type="pres">
      <dgm:prSet presAssocID="{1316D200-60F6-4E53-A8F8-60A90D6B7BFA}" presName="linNode" presStyleCnt="0"/>
      <dgm:spPr/>
    </dgm:pt>
    <dgm:pt modelId="{4947AB47-EC7E-FA48-9827-108CDD36CCAE}" type="pres">
      <dgm:prSet presAssocID="{1316D200-60F6-4E53-A8F8-60A90D6B7BFA}" presName="parentText" presStyleLbl="node1" presStyleIdx="1" presStyleCnt="2">
        <dgm:presLayoutVars>
          <dgm:chMax val="1"/>
          <dgm:bulletEnabled val="1"/>
        </dgm:presLayoutVars>
      </dgm:prSet>
      <dgm:spPr/>
    </dgm:pt>
    <dgm:pt modelId="{2FE00332-0C2F-A141-BBE4-FFBB317E0F64}" type="pres">
      <dgm:prSet presAssocID="{1316D200-60F6-4E53-A8F8-60A90D6B7BFA}" presName="descendantText" presStyleLbl="alignAccFollowNode1" presStyleIdx="1" presStyleCnt="2">
        <dgm:presLayoutVars>
          <dgm:bulletEnabled val="1"/>
        </dgm:presLayoutVars>
      </dgm:prSet>
      <dgm:spPr/>
    </dgm:pt>
  </dgm:ptLst>
  <dgm:cxnLst>
    <dgm:cxn modelId="{52F7F328-F422-2F4C-9FBF-E13CAA49B6D2}" type="presOf" srcId="{B7DC3B62-18BB-4C6B-BBFD-DB6682DDE9EF}" destId="{D8D66A90-F9C3-6641-9EC1-A56791F3776B}" srcOrd="0" destOrd="0" presId="urn:microsoft.com/office/officeart/2005/8/layout/vList5"/>
    <dgm:cxn modelId="{2947BA40-93F8-4C6E-80ED-D1947E92F4E6}" srcId="{B7DC3B62-18BB-4C6B-BBFD-DB6682DDE9EF}" destId="{8FC2F169-BBA0-4EC5-9DC3-BCD4DDC1FB95}" srcOrd="0" destOrd="0" parTransId="{8FC24587-9BCE-40EB-879A-2403E13CBF2B}" sibTransId="{E70C09E7-D6C7-41FC-A35B-78605D1AB77C}"/>
    <dgm:cxn modelId="{A914F677-6D0D-4F4D-BD68-0E6E8B0D43B2}" srcId="{07B4E34C-95FD-4F37-A360-07003328F243}" destId="{864C4CA5-2673-4772-990E-71C182E1029F}" srcOrd="0" destOrd="0" parTransId="{B3E54F42-8C7B-4669-A823-DD900CE4B621}" sibTransId="{9CE7F5CA-C7FF-47B1-8331-AC9BD71D6F32}"/>
    <dgm:cxn modelId="{F4F2FF78-DF82-C246-AE38-5CC06506E4B1}" type="presOf" srcId="{8FC2F169-BBA0-4EC5-9DC3-BCD4DDC1FB95}" destId="{5EDA4A56-D1A7-934B-833C-2B9E6C93CDB5}" srcOrd="0" destOrd="0" presId="urn:microsoft.com/office/officeart/2005/8/layout/vList5"/>
    <dgm:cxn modelId="{36395279-AB1C-6B43-B36C-651285C21030}" type="presOf" srcId="{07B4E34C-95FD-4F37-A360-07003328F243}" destId="{2FE00332-0C2F-A141-BBE4-FFBB317E0F64}" srcOrd="0" destOrd="0" presId="urn:microsoft.com/office/officeart/2005/8/layout/vList5"/>
    <dgm:cxn modelId="{7873F59B-E470-4D0B-9745-C9BE9D0D1C3D}" srcId="{1316D200-60F6-4E53-A8F8-60A90D6B7BFA}" destId="{07B4E34C-95FD-4F37-A360-07003328F243}" srcOrd="0" destOrd="0" parTransId="{DD975CE8-0240-4FF6-9A3C-DB720A47A26B}" sibTransId="{8F80C34D-D96C-47FD-AF05-2B586310D613}"/>
    <dgm:cxn modelId="{330627B8-8AA2-E04A-A2C0-B029006E96FA}" type="presOf" srcId="{E2E93006-1C0E-49C2-92CF-1F245F05CABC}" destId="{1EFFFF6F-528D-0346-AD16-5663CD9C78B9}" srcOrd="0" destOrd="0" presId="urn:microsoft.com/office/officeart/2005/8/layout/vList5"/>
    <dgm:cxn modelId="{0C8174CF-05CC-C543-B4D1-0C06B89B9D13}" type="presOf" srcId="{864C4CA5-2673-4772-990E-71C182E1029F}" destId="{2FE00332-0C2F-A141-BBE4-FFBB317E0F64}" srcOrd="0" destOrd="1" presId="urn:microsoft.com/office/officeart/2005/8/layout/vList5"/>
    <dgm:cxn modelId="{A5797FD4-09DF-4FE4-8044-173D6B2922B9}" srcId="{E2E93006-1C0E-49C2-92CF-1F245F05CABC}" destId="{1316D200-60F6-4E53-A8F8-60A90D6B7BFA}" srcOrd="1" destOrd="0" parTransId="{5EC1057E-3D96-4DE2-915B-518DF0E98786}" sibTransId="{8C73D0A4-63C0-4941-9090-4C4A13B9255B}"/>
    <dgm:cxn modelId="{8513B5DA-5D4F-40C8-BD3D-4FE0B400D1DE}" srcId="{E2E93006-1C0E-49C2-92CF-1F245F05CABC}" destId="{B7DC3B62-18BB-4C6B-BBFD-DB6682DDE9EF}" srcOrd="0" destOrd="0" parTransId="{53BFC66C-EFF0-4F9F-997B-95F8DE9D6955}" sibTransId="{7B34C31B-C2A6-4871-BDBC-530204D435FF}"/>
    <dgm:cxn modelId="{B5B8CFE7-E590-C54A-852F-F69BEF6421B5}" type="presOf" srcId="{1316D200-60F6-4E53-A8F8-60A90D6B7BFA}" destId="{4947AB47-EC7E-FA48-9827-108CDD36CCAE}" srcOrd="0" destOrd="0" presId="urn:microsoft.com/office/officeart/2005/8/layout/vList5"/>
    <dgm:cxn modelId="{BBF13CE3-7B8F-A442-9210-0AADE777E1FD}" type="presParOf" srcId="{1EFFFF6F-528D-0346-AD16-5663CD9C78B9}" destId="{E83A8A7B-717B-6948-B89A-473DA280DECE}" srcOrd="0" destOrd="0" presId="urn:microsoft.com/office/officeart/2005/8/layout/vList5"/>
    <dgm:cxn modelId="{39BFC8D2-51B6-D64C-AE46-3C7F0481A8A3}" type="presParOf" srcId="{E83A8A7B-717B-6948-B89A-473DA280DECE}" destId="{D8D66A90-F9C3-6641-9EC1-A56791F3776B}" srcOrd="0" destOrd="0" presId="urn:microsoft.com/office/officeart/2005/8/layout/vList5"/>
    <dgm:cxn modelId="{AD3C0384-07BC-6841-9AA5-42093DC9F16D}" type="presParOf" srcId="{E83A8A7B-717B-6948-B89A-473DA280DECE}" destId="{5EDA4A56-D1A7-934B-833C-2B9E6C93CDB5}" srcOrd="1" destOrd="0" presId="urn:microsoft.com/office/officeart/2005/8/layout/vList5"/>
    <dgm:cxn modelId="{9CA1D685-E187-3C46-9865-8D4A3B03A6A3}" type="presParOf" srcId="{1EFFFF6F-528D-0346-AD16-5663CD9C78B9}" destId="{05239A3C-1ECE-6A48-A11D-C6B70E6C8A99}" srcOrd="1" destOrd="0" presId="urn:microsoft.com/office/officeart/2005/8/layout/vList5"/>
    <dgm:cxn modelId="{96B7316B-A91B-924F-9F47-952CB29469C2}" type="presParOf" srcId="{1EFFFF6F-528D-0346-AD16-5663CD9C78B9}" destId="{9F84160E-8BFD-0941-BA37-12BE7516A4BA}" srcOrd="2" destOrd="0" presId="urn:microsoft.com/office/officeart/2005/8/layout/vList5"/>
    <dgm:cxn modelId="{E8CCAD01-50CB-7D4A-A279-895416912D3B}" type="presParOf" srcId="{9F84160E-8BFD-0941-BA37-12BE7516A4BA}" destId="{4947AB47-EC7E-FA48-9827-108CDD36CCAE}" srcOrd="0" destOrd="0" presId="urn:microsoft.com/office/officeart/2005/8/layout/vList5"/>
    <dgm:cxn modelId="{FFDE685D-CF4C-044F-BA9F-75404403C53D}" type="presParOf" srcId="{9F84160E-8BFD-0941-BA37-12BE7516A4BA}" destId="{2FE00332-0C2F-A141-BBE4-FFBB317E0F64}"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93006-1C0E-49C2-92CF-1F245F05CAB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9335356-3E36-4A2D-84F2-9A49158661E3}">
      <dgm:prSet/>
      <dgm:spPr/>
      <dgm:t>
        <a:bodyPr/>
        <a:lstStyle/>
        <a:p>
          <a:r>
            <a:rPr lang="en-US" dirty="0"/>
            <a:t>3. Bacterial Colonization:</a:t>
          </a:r>
        </a:p>
      </dgm:t>
    </dgm:pt>
    <dgm:pt modelId="{D3DDE756-35C8-480A-97C5-A1E27F35F05D}" type="parTrans" cxnId="{D9F4935D-E5FF-4FF0-AC6D-F094323DB3CF}">
      <dgm:prSet/>
      <dgm:spPr/>
      <dgm:t>
        <a:bodyPr/>
        <a:lstStyle/>
        <a:p>
          <a:endParaRPr lang="en-US"/>
        </a:p>
      </dgm:t>
    </dgm:pt>
    <dgm:pt modelId="{61639729-42E0-4F13-B229-8EA6ED684F73}" type="sibTrans" cxnId="{D9F4935D-E5FF-4FF0-AC6D-F094323DB3CF}">
      <dgm:prSet/>
      <dgm:spPr/>
      <dgm:t>
        <a:bodyPr/>
        <a:lstStyle/>
        <a:p>
          <a:endParaRPr lang="en-US"/>
        </a:p>
      </dgm:t>
    </dgm:pt>
    <dgm:pt modelId="{6642BF1E-DF1E-4EA8-B486-C9528CF88668}">
      <dgm:prSet/>
      <dgm:spPr/>
      <dgm:t>
        <a:bodyPr/>
        <a:lstStyle/>
        <a:p>
          <a:r>
            <a:rPr lang="en-US" dirty="0"/>
            <a:t>Bacteria then bind to the sterile fibrin-platelet aggregates on injured endothelium/valves.</a:t>
          </a:r>
        </a:p>
      </dgm:t>
    </dgm:pt>
    <dgm:pt modelId="{EB0EE7FF-C8A6-413E-9C58-C8BE7F2CB594}" type="parTrans" cxnId="{D9828B76-263D-4B0E-8171-953327E296F4}">
      <dgm:prSet/>
      <dgm:spPr/>
      <dgm:t>
        <a:bodyPr/>
        <a:lstStyle/>
        <a:p>
          <a:endParaRPr lang="en-US"/>
        </a:p>
      </dgm:t>
    </dgm:pt>
    <dgm:pt modelId="{6A72E3A0-1DF7-456E-9122-F29D97E5DA56}" type="sibTrans" cxnId="{D9828B76-263D-4B0E-8171-953327E296F4}">
      <dgm:prSet/>
      <dgm:spPr/>
      <dgm:t>
        <a:bodyPr/>
        <a:lstStyle/>
        <a:p>
          <a:endParaRPr lang="en-US"/>
        </a:p>
      </dgm:t>
    </dgm:pt>
    <dgm:pt modelId="{B02FE10E-627B-479B-88EB-029B85014238}">
      <dgm:prSet/>
      <dgm:spPr/>
      <dgm:t>
        <a:bodyPr/>
        <a:lstStyle/>
        <a:p>
          <a:r>
            <a:rPr lang="en-US" dirty="0"/>
            <a:t>4. Vegetation Formation and Maturation:</a:t>
          </a:r>
        </a:p>
      </dgm:t>
    </dgm:pt>
    <dgm:pt modelId="{A5580702-E645-4D74-A678-3832590A0FD4}" type="parTrans" cxnId="{23AABA00-7CBA-43E4-B4D9-A84504486825}">
      <dgm:prSet/>
      <dgm:spPr/>
      <dgm:t>
        <a:bodyPr/>
        <a:lstStyle/>
        <a:p>
          <a:endParaRPr lang="en-US"/>
        </a:p>
      </dgm:t>
    </dgm:pt>
    <dgm:pt modelId="{CC6958CE-AAF0-44BE-980A-497437DADC26}" type="sibTrans" cxnId="{23AABA00-7CBA-43E4-B4D9-A84504486825}">
      <dgm:prSet/>
      <dgm:spPr/>
      <dgm:t>
        <a:bodyPr/>
        <a:lstStyle/>
        <a:p>
          <a:endParaRPr lang="en-US"/>
        </a:p>
      </dgm:t>
    </dgm:pt>
    <dgm:pt modelId="{6A2B9119-E78C-4C10-90A4-1E487AB2A396}">
      <dgm:prSet/>
      <dgm:spPr/>
      <dgm:t>
        <a:bodyPr/>
        <a:lstStyle/>
        <a:p>
          <a:r>
            <a:rPr lang="en-US" dirty="0"/>
            <a:t>Bacteria + fibrin-platelet aggregates form vegetation </a:t>
          </a:r>
        </a:p>
      </dgm:t>
    </dgm:pt>
    <dgm:pt modelId="{AA9C308F-4CE2-4289-B33E-5049181BE3B3}" type="parTrans" cxnId="{473FC773-58E4-4576-84A9-6CC7D5C247D8}">
      <dgm:prSet/>
      <dgm:spPr/>
      <dgm:t>
        <a:bodyPr/>
        <a:lstStyle/>
        <a:p>
          <a:endParaRPr lang="en-US"/>
        </a:p>
      </dgm:t>
    </dgm:pt>
    <dgm:pt modelId="{C4DE9A58-72BE-4F49-A99E-C528A3622EE0}" type="sibTrans" cxnId="{473FC773-58E4-4576-84A9-6CC7D5C247D8}">
      <dgm:prSet/>
      <dgm:spPr/>
      <dgm:t>
        <a:bodyPr/>
        <a:lstStyle/>
        <a:p>
          <a:endParaRPr lang="en-US"/>
        </a:p>
      </dgm:t>
    </dgm:pt>
    <dgm:pt modelId="{F915B156-D954-4997-8861-9682FFD6C06D}">
      <dgm:prSet/>
      <dgm:spPr>
        <a:solidFill>
          <a:schemeClr val="accent2"/>
        </a:solidFill>
      </dgm:spPr>
      <dgm:t>
        <a:bodyPr/>
        <a:lstStyle/>
        <a:p>
          <a:r>
            <a:rPr lang="en-US" dirty="0"/>
            <a:t>Vegetation is the pathological characteristic of IE:</a:t>
          </a:r>
        </a:p>
      </dgm:t>
    </dgm:pt>
    <dgm:pt modelId="{F2E74AE9-F274-4BA0-A812-5B35D12261EB}" type="parTrans" cxnId="{C292884A-70DA-4EE6-BB14-C1DA9CED541A}">
      <dgm:prSet/>
      <dgm:spPr/>
      <dgm:t>
        <a:bodyPr/>
        <a:lstStyle/>
        <a:p>
          <a:endParaRPr lang="en-US"/>
        </a:p>
      </dgm:t>
    </dgm:pt>
    <dgm:pt modelId="{3E0E7765-1D3D-4C13-865F-0827C287E9CE}" type="sibTrans" cxnId="{C292884A-70DA-4EE6-BB14-C1DA9CED541A}">
      <dgm:prSet/>
      <dgm:spPr/>
      <dgm:t>
        <a:bodyPr/>
        <a:lstStyle/>
        <a:p>
          <a:endParaRPr lang="en-US"/>
        </a:p>
      </dgm:t>
    </dgm:pt>
    <dgm:pt modelId="{6044F567-66B4-4335-9CE2-A22FED90D883}">
      <dgm:prSet/>
      <dgm:spPr>
        <a:solidFill>
          <a:schemeClr val="accent2">
            <a:alpha val="90000"/>
          </a:schemeClr>
        </a:solidFill>
      </dgm:spPr>
      <dgm:t>
        <a:bodyPr/>
        <a:lstStyle/>
        <a:p>
          <a:r>
            <a:rPr lang="en-US"/>
            <a:t>Bacteremia, tissue invasion (hemodynamic compromise), embolization</a:t>
          </a:r>
        </a:p>
      </dgm:t>
    </dgm:pt>
    <dgm:pt modelId="{66C4B75B-FD9A-4F96-9D35-93E1CC99AC07}" type="parTrans" cxnId="{DE7D5F4A-EF14-4C34-9EE0-D2E8DB6ECD43}">
      <dgm:prSet/>
      <dgm:spPr/>
      <dgm:t>
        <a:bodyPr/>
        <a:lstStyle/>
        <a:p>
          <a:endParaRPr lang="en-US"/>
        </a:p>
      </dgm:t>
    </dgm:pt>
    <dgm:pt modelId="{91E89FD5-55E5-4AB3-87C1-AE5C1CCD3344}" type="sibTrans" cxnId="{DE7D5F4A-EF14-4C34-9EE0-D2E8DB6ECD43}">
      <dgm:prSet/>
      <dgm:spPr/>
      <dgm:t>
        <a:bodyPr/>
        <a:lstStyle/>
        <a:p>
          <a:endParaRPr lang="en-US"/>
        </a:p>
      </dgm:t>
    </dgm:pt>
    <dgm:pt modelId="{1EFFFF6F-528D-0346-AD16-5663CD9C78B9}" type="pres">
      <dgm:prSet presAssocID="{E2E93006-1C0E-49C2-92CF-1F245F05CABC}" presName="Name0" presStyleCnt="0">
        <dgm:presLayoutVars>
          <dgm:dir/>
          <dgm:animLvl val="lvl"/>
          <dgm:resizeHandles val="exact"/>
        </dgm:presLayoutVars>
      </dgm:prSet>
      <dgm:spPr/>
    </dgm:pt>
    <dgm:pt modelId="{056E6F0B-4045-4F4F-BAF5-E559A39E224B}" type="pres">
      <dgm:prSet presAssocID="{C9335356-3E36-4A2D-84F2-9A49158661E3}" presName="linNode" presStyleCnt="0"/>
      <dgm:spPr/>
    </dgm:pt>
    <dgm:pt modelId="{04E89A4B-DF9F-CE44-A301-FA2CCE8F1079}" type="pres">
      <dgm:prSet presAssocID="{C9335356-3E36-4A2D-84F2-9A49158661E3}" presName="parentText" presStyleLbl="node1" presStyleIdx="0" presStyleCnt="3">
        <dgm:presLayoutVars>
          <dgm:chMax val="1"/>
          <dgm:bulletEnabled val="1"/>
        </dgm:presLayoutVars>
      </dgm:prSet>
      <dgm:spPr/>
    </dgm:pt>
    <dgm:pt modelId="{F0D5A2E1-2650-6C4C-9941-890EAD1A29E6}" type="pres">
      <dgm:prSet presAssocID="{C9335356-3E36-4A2D-84F2-9A49158661E3}" presName="descendantText" presStyleLbl="alignAccFollowNode1" presStyleIdx="0" presStyleCnt="3">
        <dgm:presLayoutVars>
          <dgm:bulletEnabled val="1"/>
        </dgm:presLayoutVars>
      </dgm:prSet>
      <dgm:spPr/>
    </dgm:pt>
    <dgm:pt modelId="{755E0DE4-2D54-FB4D-A385-A77FBBAEE210}" type="pres">
      <dgm:prSet presAssocID="{61639729-42E0-4F13-B229-8EA6ED684F73}" presName="sp" presStyleCnt="0"/>
      <dgm:spPr/>
    </dgm:pt>
    <dgm:pt modelId="{577842E8-4F1B-C845-8D67-D05AB18B9561}" type="pres">
      <dgm:prSet presAssocID="{B02FE10E-627B-479B-88EB-029B85014238}" presName="linNode" presStyleCnt="0"/>
      <dgm:spPr/>
    </dgm:pt>
    <dgm:pt modelId="{FE9E3F43-E76D-6C45-A93E-BD66AD6B58D2}" type="pres">
      <dgm:prSet presAssocID="{B02FE10E-627B-479B-88EB-029B85014238}" presName="parentText" presStyleLbl="node1" presStyleIdx="1" presStyleCnt="3">
        <dgm:presLayoutVars>
          <dgm:chMax val="1"/>
          <dgm:bulletEnabled val="1"/>
        </dgm:presLayoutVars>
      </dgm:prSet>
      <dgm:spPr/>
    </dgm:pt>
    <dgm:pt modelId="{FD4F30C2-B021-9A41-B420-B6267A132AAC}" type="pres">
      <dgm:prSet presAssocID="{B02FE10E-627B-479B-88EB-029B85014238}" presName="descendantText" presStyleLbl="alignAccFollowNode1" presStyleIdx="1" presStyleCnt="3">
        <dgm:presLayoutVars>
          <dgm:bulletEnabled val="1"/>
        </dgm:presLayoutVars>
      </dgm:prSet>
      <dgm:spPr/>
    </dgm:pt>
    <dgm:pt modelId="{6E1C883F-BE59-464F-9EBB-48AB68F997C6}" type="pres">
      <dgm:prSet presAssocID="{CC6958CE-AAF0-44BE-980A-497437DADC26}" presName="sp" presStyleCnt="0"/>
      <dgm:spPr/>
    </dgm:pt>
    <dgm:pt modelId="{5A903F53-2646-6F47-B989-44C045245B22}" type="pres">
      <dgm:prSet presAssocID="{F915B156-D954-4997-8861-9682FFD6C06D}" presName="linNode" presStyleCnt="0"/>
      <dgm:spPr/>
    </dgm:pt>
    <dgm:pt modelId="{5121E6CB-5D42-854B-9586-DD8FA5FA2209}" type="pres">
      <dgm:prSet presAssocID="{F915B156-D954-4997-8861-9682FFD6C06D}" presName="parentText" presStyleLbl="node1" presStyleIdx="2" presStyleCnt="3">
        <dgm:presLayoutVars>
          <dgm:chMax val="1"/>
          <dgm:bulletEnabled val="1"/>
        </dgm:presLayoutVars>
      </dgm:prSet>
      <dgm:spPr/>
    </dgm:pt>
    <dgm:pt modelId="{EC8BF453-949E-D44A-B26D-60707D901FFB}" type="pres">
      <dgm:prSet presAssocID="{F915B156-D954-4997-8861-9682FFD6C06D}" presName="descendantText" presStyleLbl="alignAccFollowNode1" presStyleIdx="2" presStyleCnt="3">
        <dgm:presLayoutVars>
          <dgm:bulletEnabled val="1"/>
        </dgm:presLayoutVars>
      </dgm:prSet>
      <dgm:spPr/>
    </dgm:pt>
  </dgm:ptLst>
  <dgm:cxnLst>
    <dgm:cxn modelId="{23AABA00-7CBA-43E4-B4D9-A84504486825}" srcId="{E2E93006-1C0E-49C2-92CF-1F245F05CABC}" destId="{B02FE10E-627B-479B-88EB-029B85014238}" srcOrd="1" destOrd="0" parTransId="{A5580702-E645-4D74-A678-3832590A0FD4}" sibTransId="{CC6958CE-AAF0-44BE-980A-497437DADC26}"/>
    <dgm:cxn modelId="{26075104-899E-464C-B861-F9CFB23D495A}" type="presOf" srcId="{F915B156-D954-4997-8861-9682FFD6C06D}" destId="{5121E6CB-5D42-854B-9586-DD8FA5FA2209}" srcOrd="0" destOrd="0" presId="urn:microsoft.com/office/officeart/2005/8/layout/vList5"/>
    <dgm:cxn modelId="{DE7D5F4A-EF14-4C34-9EE0-D2E8DB6ECD43}" srcId="{F915B156-D954-4997-8861-9682FFD6C06D}" destId="{6044F567-66B4-4335-9CE2-A22FED90D883}" srcOrd="0" destOrd="0" parTransId="{66C4B75B-FD9A-4F96-9D35-93E1CC99AC07}" sibTransId="{91E89FD5-55E5-4AB3-87C1-AE5C1CCD3344}"/>
    <dgm:cxn modelId="{C292884A-70DA-4EE6-BB14-C1DA9CED541A}" srcId="{E2E93006-1C0E-49C2-92CF-1F245F05CABC}" destId="{F915B156-D954-4997-8861-9682FFD6C06D}" srcOrd="2" destOrd="0" parTransId="{F2E74AE9-F274-4BA0-A812-5B35D12261EB}" sibTransId="{3E0E7765-1D3D-4C13-865F-0827C287E9CE}"/>
    <dgm:cxn modelId="{F0AECA4F-F0DE-A04D-987A-6DEB20677AF6}" type="presOf" srcId="{6044F567-66B4-4335-9CE2-A22FED90D883}" destId="{EC8BF453-949E-D44A-B26D-60707D901FFB}" srcOrd="0" destOrd="0" presId="urn:microsoft.com/office/officeart/2005/8/layout/vList5"/>
    <dgm:cxn modelId="{D9F4935D-E5FF-4FF0-AC6D-F094323DB3CF}" srcId="{E2E93006-1C0E-49C2-92CF-1F245F05CABC}" destId="{C9335356-3E36-4A2D-84F2-9A49158661E3}" srcOrd="0" destOrd="0" parTransId="{D3DDE756-35C8-480A-97C5-A1E27F35F05D}" sibTransId="{61639729-42E0-4F13-B229-8EA6ED684F73}"/>
    <dgm:cxn modelId="{473FC773-58E4-4576-84A9-6CC7D5C247D8}" srcId="{B02FE10E-627B-479B-88EB-029B85014238}" destId="{6A2B9119-E78C-4C10-90A4-1E487AB2A396}" srcOrd="0" destOrd="0" parTransId="{AA9C308F-4CE2-4289-B33E-5049181BE3B3}" sibTransId="{C4DE9A58-72BE-4F49-A99E-C528A3622EE0}"/>
    <dgm:cxn modelId="{D9828B76-263D-4B0E-8171-953327E296F4}" srcId="{C9335356-3E36-4A2D-84F2-9A49158661E3}" destId="{6642BF1E-DF1E-4EA8-B486-C9528CF88668}" srcOrd="0" destOrd="0" parTransId="{EB0EE7FF-C8A6-413E-9C58-C8BE7F2CB594}" sibTransId="{6A72E3A0-1DF7-456E-9122-F29D97E5DA56}"/>
    <dgm:cxn modelId="{E2F5AB7F-066D-A546-AA58-B2D21C2282C4}" type="presOf" srcId="{6A2B9119-E78C-4C10-90A4-1E487AB2A396}" destId="{FD4F30C2-B021-9A41-B420-B6267A132AAC}" srcOrd="0" destOrd="0" presId="urn:microsoft.com/office/officeart/2005/8/layout/vList5"/>
    <dgm:cxn modelId="{6DAF2F86-DDBF-434C-8967-00604D506D20}" type="presOf" srcId="{B02FE10E-627B-479B-88EB-029B85014238}" destId="{FE9E3F43-E76D-6C45-A93E-BD66AD6B58D2}" srcOrd="0" destOrd="0" presId="urn:microsoft.com/office/officeart/2005/8/layout/vList5"/>
    <dgm:cxn modelId="{330627B8-8AA2-E04A-A2C0-B029006E96FA}" type="presOf" srcId="{E2E93006-1C0E-49C2-92CF-1F245F05CABC}" destId="{1EFFFF6F-528D-0346-AD16-5663CD9C78B9}" srcOrd="0" destOrd="0" presId="urn:microsoft.com/office/officeart/2005/8/layout/vList5"/>
    <dgm:cxn modelId="{591393BF-B170-0F47-B514-D0CA53AC45EC}" type="presOf" srcId="{C9335356-3E36-4A2D-84F2-9A49158661E3}" destId="{04E89A4B-DF9F-CE44-A301-FA2CCE8F1079}" srcOrd="0" destOrd="0" presId="urn:microsoft.com/office/officeart/2005/8/layout/vList5"/>
    <dgm:cxn modelId="{7D2A36E6-CB91-6046-AC73-A10F9206ECD9}" type="presOf" srcId="{6642BF1E-DF1E-4EA8-B486-C9528CF88668}" destId="{F0D5A2E1-2650-6C4C-9941-890EAD1A29E6}" srcOrd="0" destOrd="0" presId="urn:microsoft.com/office/officeart/2005/8/layout/vList5"/>
    <dgm:cxn modelId="{FB66113B-2A85-9741-BADC-2B4B7D779A5D}" type="presParOf" srcId="{1EFFFF6F-528D-0346-AD16-5663CD9C78B9}" destId="{056E6F0B-4045-4F4F-BAF5-E559A39E224B}" srcOrd="0" destOrd="0" presId="urn:microsoft.com/office/officeart/2005/8/layout/vList5"/>
    <dgm:cxn modelId="{5025E7C7-DE13-DA42-B033-6C262DB49AFB}" type="presParOf" srcId="{056E6F0B-4045-4F4F-BAF5-E559A39E224B}" destId="{04E89A4B-DF9F-CE44-A301-FA2CCE8F1079}" srcOrd="0" destOrd="0" presId="urn:microsoft.com/office/officeart/2005/8/layout/vList5"/>
    <dgm:cxn modelId="{F73A881A-AF87-6246-9934-9232090FFD74}" type="presParOf" srcId="{056E6F0B-4045-4F4F-BAF5-E559A39E224B}" destId="{F0D5A2E1-2650-6C4C-9941-890EAD1A29E6}" srcOrd="1" destOrd="0" presId="urn:microsoft.com/office/officeart/2005/8/layout/vList5"/>
    <dgm:cxn modelId="{D38D895B-59CE-424E-9B76-B5623D6DB5F4}" type="presParOf" srcId="{1EFFFF6F-528D-0346-AD16-5663CD9C78B9}" destId="{755E0DE4-2D54-FB4D-A385-A77FBBAEE210}" srcOrd="1" destOrd="0" presId="urn:microsoft.com/office/officeart/2005/8/layout/vList5"/>
    <dgm:cxn modelId="{6AE3CE5D-4BA3-A44C-B89A-557F0865A590}" type="presParOf" srcId="{1EFFFF6F-528D-0346-AD16-5663CD9C78B9}" destId="{577842E8-4F1B-C845-8D67-D05AB18B9561}" srcOrd="2" destOrd="0" presId="urn:microsoft.com/office/officeart/2005/8/layout/vList5"/>
    <dgm:cxn modelId="{F9A8E7C0-E3C2-7D43-AC57-FD016F6E7F50}" type="presParOf" srcId="{577842E8-4F1B-C845-8D67-D05AB18B9561}" destId="{FE9E3F43-E76D-6C45-A93E-BD66AD6B58D2}" srcOrd="0" destOrd="0" presId="urn:microsoft.com/office/officeart/2005/8/layout/vList5"/>
    <dgm:cxn modelId="{15FB9621-3D5E-BC40-BAD8-6333BC66E6D9}" type="presParOf" srcId="{577842E8-4F1B-C845-8D67-D05AB18B9561}" destId="{FD4F30C2-B021-9A41-B420-B6267A132AAC}" srcOrd="1" destOrd="0" presId="urn:microsoft.com/office/officeart/2005/8/layout/vList5"/>
    <dgm:cxn modelId="{30610B38-C23E-6347-91BC-539EECC1D192}" type="presParOf" srcId="{1EFFFF6F-528D-0346-AD16-5663CD9C78B9}" destId="{6E1C883F-BE59-464F-9EBB-48AB68F997C6}" srcOrd="3" destOrd="0" presId="urn:microsoft.com/office/officeart/2005/8/layout/vList5"/>
    <dgm:cxn modelId="{CE3E0CDD-EB38-944F-A170-15D905835A73}" type="presParOf" srcId="{1EFFFF6F-528D-0346-AD16-5663CD9C78B9}" destId="{5A903F53-2646-6F47-B989-44C045245B22}" srcOrd="4" destOrd="0" presId="urn:microsoft.com/office/officeart/2005/8/layout/vList5"/>
    <dgm:cxn modelId="{5EB95E27-2A65-404A-9B77-76B70F397301}" type="presParOf" srcId="{5A903F53-2646-6F47-B989-44C045245B22}" destId="{5121E6CB-5D42-854B-9586-DD8FA5FA2209}" srcOrd="0" destOrd="0" presId="urn:microsoft.com/office/officeart/2005/8/layout/vList5"/>
    <dgm:cxn modelId="{C9BF24A8-3907-2A45-91FA-49545FD492ED}" type="presParOf" srcId="{5A903F53-2646-6F47-B989-44C045245B22}" destId="{EC8BF453-949E-D44A-B26D-60707D901FF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CE84FB-0598-4CE0-B512-A5A0F60A68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1189A0B-93F3-4772-8D7B-2827388D790A}">
      <dgm:prSet/>
      <dgm:spPr/>
      <dgm:t>
        <a:bodyPr/>
        <a:lstStyle/>
        <a:p>
          <a:pPr>
            <a:lnSpc>
              <a:spcPct val="100000"/>
            </a:lnSpc>
          </a:pPr>
          <a:r>
            <a:rPr lang="en-US"/>
            <a:t>Initial:</a:t>
          </a:r>
        </a:p>
      </dgm:t>
    </dgm:pt>
    <dgm:pt modelId="{D36AC3DA-5FA3-4D6C-9C9D-5F1A776CE92E}" type="parTrans" cxnId="{CE5D680D-3F0F-44EE-83A4-C84051123BFD}">
      <dgm:prSet/>
      <dgm:spPr/>
      <dgm:t>
        <a:bodyPr/>
        <a:lstStyle/>
        <a:p>
          <a:endParaRPr lang="en-US"/>
        </a:p>
      </dgm:t>
    </dgm:pt>
    <dgm:pt modelId="{C39CDA03-7255-4BCB-80FE-EEFECB525284}" type="sibTrans" cxnId="{CE5D680D-3F0F-44EE-83A4-C84051123BFD}">
      <dgm:prSet/>
      <dgm:spPr/>
      <dgm:t>
        <a:bodyPr/>
        <a:lstStyle/>
        <a:p>
          <a:endParaRPr lang="en-US"/>
        </a:p>
      </dgm:t>
    </dgm:pt>
    <dgm:pt modelId="{7BB044B2-EB67-450E-AD7A-80DD2D744E77}">
      <dgm:prSet/>
      <dgm:spPr/>
      <dgm:t>
        <a:bodyPr/>
        <a:lstStyle/>
        <a:p>
          <a:pPr>
            <a:lnSpc>
              <a:spcPct val="100000"/>
            </a:lnSpc>
          </a:pPr>
          <a:r>
            <a:rPr lang="en-US"/>
            <a:t>Fever + Signs of systemic infection</a:t>
          </a:r>
        </a:p>
      </dgm:t>
    </dgm:pt>
    <dgm:pt modelId="{CF246435-5F54-4CE4-A100-419B6B49ED30}" type="parTrans" cxnId="{0B1A1B1C-DC23-4816-A9F1-C644A656897C}">
      <dgm:prSet/>
      <dgm:spPr/>
      <dgm:t>
        <a:bodyPr/>
        <a:lstStyle/>
        <a:p>
          <a:endParaRPr lang="en-US"/>
        </a:p>
      </dgm:t>
    </dgm:pt>
    <dgm:pt modelId="{2C78623B-7729-4630-B50F-586E19CA667A}" type="sibTrans" cxnId="{0B1A1B1C-DC23-4816-A9F1-C644A656897C}">
      <dgm:prSet/>
      <dgm:spPr/>
      <dgm:t>
        <a:bodyPr/>
        <a:lstStyle/>
        <a:p>
          <a:endParaRPr lang="en-US"/>
        </a:p>
      </dgm:t>
    </dgm:pt>
    <dgm:pt modelId="{6AB245BE-52EF-4745-A91E-53222771D3F5}">
      <dgm:prSet/>
      <dgm:spPr/>
      <dgm:t>
        <a:bodyPr/>
        <a:lstStyle/>
        <a:p>
          <a:pPr>
            <a:lnSpc>
              <a:spcPct val="100000"/>
            </a:lnSpc>
          </a:pPr>
          <a:r>
            <a:rPr lang="en-US"/>
            <a:t>Changes in existing heart murmurs</a:t>
          </a:r>
        </a:p>
      </dgm:t>
    </dgm:pt>
    <dgm:pt modelId="{2C44778B-954A-41FF-8DE3-6D1EE19159A8}" type="parTrans" cxnId="{9ACC0791-1632-45EF-8EDE-B0B92C13ECBD}">
      <dgm:prSet/>
      <dgm:spPr/>
      <dgm:t>
        <a:bodyPr/>
        <a:lstStyle/>
        <a:p>
          <a:endParaRPr lang="en-US"/>
        </a:p>
      </dgm:t>
    </dgm:pt>
    <dgm:pt modelId="{DB26BD82-134A-4F00-BE94-6F0A9B6B7364}" type="sibTrans" cxnId="{9ACC0791-1632-45EF-8EDE-B0B92C13ECBD}">
      <dgm:prSet/>
      <dgm:spPr/>
      <dgm:t>
        <a:bodyPr/>
        <a:lstStyle/>
        <a:p>
          <a:endParaRPr lang="en-US"/>
        </a:p>
      </dgm:t>
    </dgm:pt>
    <dgm:pt modelId="{E2D69DAE-9A14-4456-816A-1A20DE14FD8F}">
      <dgm:prSet/>
      <dgm:spPr/>
      <dgm:t>
        <a:bodyPr/>
        <a:lstStyle/>
        <a:p>
          <a:pPr>
            <a:lnSpc>
              <a:spcPct val="100000"/>
            </a:lnSpc>
          </a:pPr>
          <a:r>
            <a:rPr lang="en-US"/>
            <a:t>Evidence of embolic distribution of vegetative lesions</a:t>
          </a:r>
        </a:p>
      </dgm:t>
    </dgm:pt>
    <dgm:pt modelId="{9A620012-55DA-4C03-9DC1-6FD9B9258865}" type="parTrans" cxnId="{C5ACC591-EF91-4099-8864-317FC661D481}">
      <dgm:prSet/>
      <dgm:spPr/>
      <dgm:t>
        <a:bodyPr/>
        <a:lstStyle/>
        <a:p>
          <a:endParaRPr lang="en-US"/>
        </a:p>
      </dgm:t>
    </dgm:pt>
    <dgm:pt modelId="{3C07AFF5-275A-41CB-8F91-8077D164EF92}" type="sibTrans" cxnId="{C5ACC591-EF91-4099-8864-317FC661D481}">
      <dgm:prSet/>
      <dgm:spPr/>
      <dgm:t>
        <a:bodyPr/>
        <a:lstStyle/>
        <a:p>
          <a:endParaRPr lang="en-US"/>
        </a:p>
      </dgm:t>
    </dgm:pt>
    <dgm:pt modelId="{AC4EF3DE-74E8-4B4B-991C-24C61A79E911}">
      <dgm:prSet/>
      <dgm:spPr/>
      <dgm:t>
        <a:bodyPr/>
        <a:lstStyle/>
        <a:p>
          <a:pPr>
            <a:lnSpc>
              <a:spcPct val="100000"/>
            </a:lnSpc>
          </a:pPr>
          <a:r>
            <a:rPr lang="en-US"/>
            <a:t>Acute form:</a:t>
          </a:r>
        </a:p>
      </dgm:t>
    </dgm:pt>
    <dgm:pt modelId="{F6E8D2EB-A519-4908-A1EB-3037479CCDE9}" type="parTrans" cxnId="{A1A25CE1-CEA6-4E56-9536-22A14E05697A}">
      <dgm:prSet/>
      <dgm:spPr/>
      <dgm:t>
        <a:bodyPr/>
        <a:lstStyle/>
        <a:p>
          <a:endParaRPr lang="en-US"/>
        </a:p>
      </dgm:t>
    </dgm:pt>
    <dgm:pt modelId="{8461934F-3525-47FB-B43D-B19A17D21230}" type="sibTrans" cxnId="{A1A25CE1-CEA6-4E56-9536-22A14E05697A}">
      <dgm:prSet/>
      <dgm:spPr/>
      <dgm:t>
        <a:bodyPr/>
        <a:lstStyle/>
        <a:p>
          <a:endParaRPr lang="en-US"/>
        </a:p>
      </dgm:t>
    </dgm:pt>
    <dgm:pt modelId="{49F214DB-D523-4CF8-B79E-66C7FBB63226}">
      <dgm:prSet/>
      <dgm:spPr/>
      <dgm:t>
        <a:bodyPr/>
        <a:lstStyle/>
        <a:p>
          <a:pPr>
            <a:lnSpc>
              <a:spcPct val="100000"/>
            </a:lnSpc>
          </a:pPr>
          <a:r>
            <a:rPr lang="en-US"/>
            <a:t>Spiking fever</a:t>
          </a:r>
        </a:p>
      </dgm:t>
    </dgm:pt>
    <dgm:pt modelId="{03CB679A-4511-472C-8960-EA77B3A2B846}" type="parTrans" cxnId="{02276322-57AD-4857-920E-F231813B137E}">
      <dgm:prSet/>
      <dgm:spPr/>
      <dgm:t>
        <a:bodyPr/>
        <a:lstStyle/>
        <a:p>
          <a:endParaRPr lang="en-US"/>
        </a:p>
      </dgm:t>
    </dgm:pt>
    <dgm:pt modelId="{87FF1AC5-2E00-427A-8753-284FBD2F914E}" type="sibTrans" cxnId="{02276322-57AD-4857-920E-F231813B137E}">
      <dgm:prSet/>
      <dgm:spPr/>
      <dgm:t>
        <a:bodyPr/>
        <a:lstStyle/>
        <a:p>
          <a:endParaRPr lang="en-US"/>
        </a:p>
      </dgm:t>
    </dgm:pt>
    <dgm:pt modelId="{F96159F0-CA75-4F84-A6E0-0A87948F2748}">
      <dgm:prSet/>
      <dgm:spPr/>
      <dgm:t>
        <a:bodyPr/>
        <a:lstStyle/>
        <a:p>
          <a:pPr>
            <a:lnSpc>
              <a:spcPct val="100000"/>
            </a:lnSpc>
          </a:pPr>
          <a:r>
            <a:rPr lang="en-US"/>
            <a:t>Chills</a:t>
          </a:r>
        </a:p>
      </dgm:t>
    </dgm:pt>
    <dgm:pt modelId="{CD7C66E3-C718-4F8C-978B-72EB9EEB70B4}" type="parTrans" cxnId="{42157755-E4D8-426E-BBAD-9CC77197B7E9}">
      <dgm:prSet/>
      <dgm:spPr/>
      <dgm:t>
        <a:bodyPr/>
        <a:lstStyle/>
        <a:p>
          <a:endParaRPr lang="en-US"/>
        </a:p>
      </dgm:t>
    </dgm:pt>
    <dgm:pt modelId="{49098D62-1D24-4A30-8648-72E23CD3BE16}" type="sibTrans" cxnId="{42157755-E4D8-426E-BBAD-9CC77197B7E9}">
      <dgm:prSet/>
      <dgm:spPr/>
      <dgm:t>
        <a:bodyPr/>
        <a:lstStyle/>
        <a:p>
          <a:endParaRPr lang="en-US"/>
        </a:p>
      </dgm:t>
    </dgm:pt>
    <dgm:pt modelId="{F362FA7A-B9ED-4131-863C-639504BBF24A}">
      <dgm:prSet/>
      <dgm:spPr/>
      <dgm:t>
        <a:bodyPr/>
        <a:lstStyle/>
        <a:p>
          <a:pPr>
            <a:lnSpc>
              <a:spcPct val="100000"/>
            </a:lnSpc>
          </a:pPr>
          <a:r>
            <a:rPr lang="en-US"/>
            <a:t>Subacute form:</a:t>
          </a:r>
        </a:p>
      </dgm:t>
    </dgm:pt>
    <dgm:pt modelId="{240FF767-FF49-4127-83A5-A8094AF837D2}" type="parTrans" cxnId="{F1250422-877C-46D4-9E4A-29F00C368808}">
      <dgm:prSet/>
      <dgm:spPr/>
      <dgm:t>
        <a:bodyPr/>
        <a:lstStyle/>
        <a:p>
          <a:endParaRPr lang="en-US"/>
        </a:p>
      </dgm:t>
    </dgm:pt>
    <dgm:pt modelId="{00B480EE-A203-4058-9255-222FC7CB00F7}" type="sibTrans" cxnId="{F1250422-877C-46D4-9E4A-29F00C368808}">
      <dgm:prSet/>
      <dgm:spPr/>
      <dgm:t>
        <a:bodyPr/>
        <a:lstStyle/>
        <a:p>
          <a:endParaRPr lang="en-US"/>
        </a:p>
      </dgm:t>
    </dgm:pt>
    <dgm:pt modelId="{AB56F0A3-57CC-4551-8696-C75B7CB50CFC}">
      <dgm:prSet/>
      <dgm:spPr/>
      <dgm:t>
        <a:bodyPr/>
        <a:lstStyle/>
        <a:p>
          <a:pPr>
            <a:lnSpc>
              <a:spcPct val="100000"/>
            </a:lnSpc>
          </a:pPr>
          <a:r>
            <a:rPr lang="en-US"/>
            <a:t>Low-grade fever</a:t>
          </a:r>
        </a:p>
      </dgm:t>
    </dgm:pt>
    <dgm:pt modelId="{74822A26-CC01-465A-A12D-C04054621491}" type="parTrans" cxnId="{3CE03FA6-70EA-4154-9A9B-09065099E3BE}">
      <dgm:prSet/>
      <dgm:spPr/>
      <dgm:t>
        <a:bodyPr/>
        <a:lstStyle/>
        <a:p>
          <a:endParaRPr lang="en-US"/>
        </a:p>
      </dgm:t>
    </dgm:pt>
    <dgm:pt modelId="{0B554DBB-24BE-4AB8-88C8-EAAB06BA7916}" type="sibTrans" cxnId="{3CE03FA6-70EA-4154-9A9B-09065099E3BE}">
      <dgm:prSet/>
      <dgm:spPr/>
      <dgm:t>
        <a:bodyPr/>
        <a:lstStyle/>
        <a:p>
          <a:endParaRPr lang="en-US"/>
        </a:p>
      </dgm:t>
    </dgm:pt>
    <dgm:pt modelId="{77C73E58-E02A-405F-AFDC-5971C9E44017}">
      <dgm:prSet/>
      <dgm:spPr/>
      <dgm:t>
        <a:bodyPr/>
        <a:lstStyle/>
        <a:p>
          <a:pPr>
            <a:lnSpc>
              <a:spcPct val="100000"/>
            </a:lnSpc>
          </a:pPr>
          <a:r>
            <a:rPr lang="en-US"/>
            <a:t>Systemic signs of inflammation:</a:t>
          </a:r>
        </a:p>
      </dgm:t>
    </dgm:pt>
    <dgm:pt modelId="{72397CB6-204A-4268-82E8-340D16EE47E6}" type="parTrans" cxnId="{3A6A22DD-8435-41DF-BFE9-015EF342DBE7}">
      <dgm:prSet/>
      <dgm:spPr/>
      <dgm:t>
        <a:bodyPr/>
        <a:lstStyle/>
        <a:p>
          <a:endParaRPr lang="en-US"/>
        </a:p>
      </dgm:t>
    </dgm:pt>
    <dgm:pt modelId="{A9D61195-3DED-410B-8F80-3106E0A9C991}" type="sibTrans" cxnId="{3A6A22DD-8435-41DF-BFE9-015EF342DBE7}">
      <dgm:prSet/>
      <dgm:spPr/>
      <dgm:t>
        <a:bodyPr/>
        <a:lstStyle/>
        <a:p>
          <a:endParaRPr lang="en-US"/>
        </a:p>
      </dgm:t>
    </dgm:pt>
    <dgm:pt modelId="{EFB80845-DAC8-49D2-8A3F-3A18273E572C}">
      <dgm:prSet/>
      <dgm:spPr/>
      <dgm:t>
        <a:bodyPr/>
        <a:lstStyle/>
        <a:p>
          <a:r>
            <a:rPr lang="en-US"/>
            <a:t>Spleen enlargement</a:t>
          </a:r>
        </a:p>
      </dgm:t>
    </dgm:pt>
    <dgm:pt modelId="{3E81E028-4216-4934-AC9D-B9E954E11351}" type="parTrans" cxnId="{B3D036F1-FAF9-4A8F-B9EB-39C5A906BF50}">
      <dgm:prSet/>
      <dgm:spPr/>
      <dgm:t>
        <a:bodyPr/>
        <a:lstStyle/>
        <a:p>
          <a:endParaRPr lang="en-US"/>
        </a:p>
      </dgm:t>
    </dgm:pt>
    <dgm:pt modelId="{4541EFC2-0640-43A2-AF57-6EEDAEEC09E8}" type="sibTrans" cxnId="{B3D036F1-FAF9-4A8F-B9EB-39C5A906BF50}">
      <dgm:prSet/>
      <dgm:spPr/>
      <dgm:t>
        <a:bodyPr/>
        <a:lstStyle/>
        <a:p>
          <a:endParaRPr lang="en-US"/>
        </a:p>
      </dgm:t>
    </dgm:pt>
    <dgm:pt modelId="{7F75854B-9CE3-4884-B0BB-C26A7039257E}">
      <dgm:prSet/>
      <dgm:spPr/>
      <dgm:t>
        <a:bodyPr/>
        <a:lstStyle/>
        <a:p>
          <a:r>
            <a:rPr lang="en-US"/>
            <a:t>Anorexia</a:t>
          </a:r>
        </a:p>
      </dgm:t>
    </dgm:pt>
    <dgm:pt modelId="{503CC681-8F41-41F5-B21C-5FD5D5D2D0B4}" type="parTrans" cxnId="{8B115529-1024-49FE-98D1-8D0BC36B6D82}">
      <dgm:prSet/>
      <dgm:spPr/>
      <dgm:t>
        <a:bodyPr/>
        <a:lstStyle/>
        <a:p>
          <a:endParaRPr lang="en-US"/>
        </a:p>
      </dgm:t>
    </dgm:pt>
    <dgm:pt modelId="{92A27034-DE14-4E3D-971F-B4CB5E93A85F}" type="sibTrans" cxnId="{8B115529-1024-49FE-98D1-8D0BC36B6D82}">
      <dgm:prSet/>
      <dgm:spPr/>
      <dgm:t>
        <a:bodyPr/>
        <a:lstStyle/>
        <a:p>
          <a:endParaRPr lang="en-US"/>
        </a:p>
      </dgm:t>
    </dgm:pt>
    <dgm:pt modelId="{252E8E33-5816-489C-8995-47439C8089AC}">
      <dgm:prSet/>
      <dgm:spPr/>
      <dgm:t>
        <a:bodyPr/>
        <a:lstStyle/>
        <a:p>
          <a:r>
            <a:rPr lang="en-US"/>
            <a:t>Malaise</a:t>
          </a:r>
        </a:p>
      </dgm:t>
    </dgm:pt>
    <dgm:pt modelId="{903E7D51-E4C1-4720-8C71-D949042B4C8B}" type="parTrans" cxnId="{AA3F60B2-EFE6-497C-B233-69730D300B75}">
      <dgm:prSet/>
      <dgm:spPr/>
      <dgm:t>
        <a:bodyPr/>
        <a:lstStyle/>
        <a:p>
          <a:endParaRPr lang="en-US"/>
        </a:p>
      </dgm:t>
    </dgm:pt>
    <dgm:pt modelId="{7647DADA-EE65-49EF-9175-466C9BD4A17F}" type="sibTrans" cxnId="{AA3F60B2-EFE6-497C-B233-69730D300B75}">
      <dgm:prSet/>
      <dgm:spPr/>
      <dgm:t>
        <a:bodyPr/>
        <a:lstStyle/>
        <a:p>
          <a:endParaRPr lang="en-US"/>
        </a:p>
      </dgm:t>
    </dgm:pt>
    <dgm:pt modelId="{996CD029-B713-4F81-896C-2139C0910923}">
      <dgm:prSet/>
      <dgm:spPr/>
      <dgm:t>
        <a:bodyPr/>
        <a:lstStyle/>
        <a:p>
          <a:r>
            <a:rPr lang="en-US"/>
            <a:t>Lethargy</a:t>
          </a:r>
        </a:p>
      </dgm:t>
    </dgm:pt>
    <dgm:pt modelId="{634203B3-45F5-4436-B95F-6BF6BB1ECFFE}" type="parTrans" cxnId="{A7F5A34B-F14B-4A90-9E21-B1F1EA110CB8}">
      <dgm:prSet/>
      <dgm:spPr/>
      <dgm:t>
        <a:bodyPr/>
        <a:lstStyle/>
        <a:p>
          <a:endParaRPr lang="en-US"/>
        </a:p>
      </dgm:t>
    </dgm:pt>
    <dgm:pt modelId="{0B841796-630D-4D11-B089-20C23FE294AF}" type="sibTrans" cxnId="{A7F5A34B-F14B-4A90-9E21-B1F1EA110CB8}">
      <dgm:prSet/>
      <dgm:spPr/>
      <dgm:t>
        <a:bodyPr/>
        <a:lstStyle/>
        <a:p>
          <a:endParaRPr lang="en-US"/>
        </a:p>
      </dgm:t>
    </dgm:pt>
    <dgm:pt modelId="{82A59C8F-D566-41A6-8FAE-A2F815484CAD}" type="pres">
      <dgm:prSet presAssocID="{D4CE84FB-0598-4CE0-B512-A5A0F60A680E}" presName="root" presStyleCnt="0">
        <dgm:presLayoutVars>
          <dgm:dir/>
          <dgm:resizeHandles val="exact"/>
        </dgm:presLayoutVars>
      </dgm:prSet>
      <dgm:spPr/>
    </dgm:pt>
    <dgm:pt modelId="{426233F7-D172-4CA2-A430-E5F4A4ABEA60}" type="pres">
      <dgm:prSet presAssocID="{F1189A0B-93F3-4772-8D7B-2827388D790A}" presName="compNode" presStyleCnt="0"/>
      <dgm:spPr/>
    </dgm:pt>
    <dgm:pt modelId="{A1CA7F5B-B2CB-4E32-A23A-919DDD515F54}" type="pres">
      <dgm:prSet presAssocID="{F1189A0B-93F3-4772-8D7B-2827388D790A}" presName="bgRect" presStyleLbl="bgShp" presStyleIdx="0" presStyleCnt="3"/>
      <dgm:spPr/>
    </dgm:pt>
    <dgm:pt modelId="{ECABFE02-E05B-42C4-96F9-789814B3E47E}" type="pres">
      <dgm:prSet presAssocID="{F1189A0B-93F3-4772-8D7B-2827388D790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ED7BCA65-FBBC-4570-8EA2-8034E3420918}" type="pres">
      <dgm:prSet presAssocID="{F1189A0B-93F3-4772-8D7B-2827388D790A}" presName="spaceRect" presStyleCnt="0"/>
      <dgm:spPr/>
    </dgm:pt>
    <dgm:pt modelId="{4E11AF9B-7F9C-45B3-8D0D-820554540FDD}" type="pres">
      <dgm:prSet presAssocID="{F1189A0B-93F3-4772-8D7B-2827388D790A}" presName="parTx" presStyleLbl="revTx" presStyleIdx="0" presStyleCnt="6">
        <dgm:presLayoutVars>
          <dgm:chMax val="0"/>
          <dgm:chPref val="0"/>
        </dgm:presLayoutVars>
      </dgm:prSet>
      <dgm:spPr/>
    </dgm:pt>
    <dgm:pt modelId="{A4D3970F-6889-4567-85D3-F190B7EBBB90}" type="pres">
      <dgm:prSet presAssocID="{F1189A0B-93F3-4772-8D7B-2827388D790A}" presName="desTx" presStyleLbl="revTx" presStyleIdx="1" presStyleCnt="6">
        <dgm:presLayoutVars/>
      </dgm:prSet>
      <dgm:spPr/>
    </dgm:pt>
    <dgm:pt modelId="{0101EDAB-A0BE-47F6-8CB8-E99104F92BB7}" type="pres">
      <dgm:prSet presAssocID="{C39CDA03-7255-4BCB-80FE-EEFECB525284}" presName="sibTrans" presStyleCnt="0"/>
      <dgm:spPr/>
    </dgm:pt>
    <dgm:pt modelId="{CFBD5F47-0D76-409F-AD2C-AB95B0F368A2}" type="pres">
      <dgm:prSet presAssocID="{AC4EF3DE-74E8-4B4B-991C-24C61A79E911}" presName="compNode" presStyleCnt="0"/>
      <dgm:spPr/>
    </dgm:pt>
    <dgm:pt modelId="{49820266-637F-4B8C-A4E0-002338CA790A}" type="pres">
      <dgm:prSet presAssocID="{AC4EF3DE-74E8-4B4B-991C-24C61A79E911}" presName="bgRect" presStyleLbl="bgShp" presStyleIdx="1" presStyleCnt="3"/>
      <dgm:spPr/>
    </dgm:pt>
    <dgm:pt modelId="{473A2575-5920-4A69-864D-5495C8F62FEA}" type="pres">
      <dgm:prSet presAssocID="{AC4EF3DE-74E8-4B4B-991C-24C61A79E9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286EF2B0-A2B7-4252-A263-F0283ABE19AE}" type="pres">
      <dgm:prSet presAssocID="{AC4EF3DE-74E8-4B4B-991C-24C61A79E911}" presName="spaceRect" presStyleCnt="0"/>
      <dgm:spPr/>
    </dgm:pt>
    <dgm:pt modelId="{8EA9705B-A242-4181-82CD-CAFE98EE3F78}" type="pres">
      <dgm:prSet presAssocID="{AC4EF3DE-74E8-4B4B-991C-24C61A79E911}" presName="parTx" presStyleLbl="revTx" presStyleIdx="2" presStyleCnt="6">
        <dgm:presLayoutVars>
          <dgm:chMax val="0"/>
          <dgm:chPref val="0"/>
        </dgm:presLayoutVars>
      </dgm:prSet>
      <dgm:spPr/>
    </dgm:pt>
    <dgm:pt modelId="{5F2EA6B3-5AF7-4041-8C75-0842A07BAEC2}" type="pres">
      <dgm:prSet presAssocID="{AC4EF3DE-74E8-4B4B-991C-24C61A79E911}" presName="desTx" presStyleLbl="revTx" presStyleIdx="3" presStyleCnt="6">
        <dgm:presLayoutVars/>
      </dgm:prSet>
      <dgm:spPr/>
    </dgm:pt>
    <dgm:pt modelId="{C3941DF2-57F7-4263-A50D-72CA74505698}" type="pres">
      <dgm:prSet presAssocID="{8461934F-3525-47FB-B43D-B19A17D21230}" presName="sibTrans" presStyleCnt="0"/>
      <dgm:spPr/>
    </dgm:pt>
    <dgm:pt modelId="{7F871CE1-A36E-404B-96B8-51327B913EBE}" type="pres">
      <dgm:prSet presAssocID="{F362FA7A-B9ED-4131-863C-639504BBF24A}" presName="compNode" presStyleCnt="0"/>
      <dgm:spPr/>
    </dgm:pt>
    <dgm:pt modelId="{14D3E1C6-3F23-4A98-B919-D17879CB5057}" type="pres">
      <dgm:prSet presAssocID="{F362FA7A-B9ED-4131-863C-639504BBF24A}" presName="bgRect" presStyleLbl="bgShp" presStyleIdx="2" presStyleCnt="3"/>
      <dgm:spPr/>
    </dgm:pt>
    <dgm:pt modelId="{C09430FA-7DF9-4D3C-9AB5-2833B5B1159D}" type="pres">
      <dgm:prSet presAssocID="{F362FA7A-B9ED-4131-863C-639504BBF2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4D04E817-2CDF-4064-A688-77A433FE7F65}" type="pres">
      <dgm:prSet presAssocID="{F362FA7A-B9ED-4131-863C-639504BBF24A}" presName="spaceRect" presStyleCnt="0"/>
      <dgm:spPr/>
    </dgm:pt>
    <dgm:pt modelId="{63357FAF-B9CD-4E5D-8D55-CCAD08E1807C}" type="pres">
      <dgm:prSet presAssocID="{F362FA7A-B9ED-4131-863C-639504BBF24A}" presName="parTx" presStyleLbl="revTx" presStyleIdx="4" presStyleCnt="6">
        <dgm:presLayoutVars>
          <dgm:chMax val="0"/>
          <dgm:chPref val="0"/>
        </dgm:presLayoutVars>
      </dgm:prSet>
      <dgm:spPr/>
    </dgm:pt>
    <dgm:pt modelId="{AADA70F0-A124-4AC2-836B-D5CEAC269F43}" type="pres">
      <dgm:prSet presAssocID="{F362FA7A-B9ED-4131-863C-639504BBF24A}" presName="desTx" presStyleLbl="revTx" presStyleIdx="5" presStyleCnt="6">
        <dgm:presLayoutVars/>
      </dgm:prSet>
      <dgm:spPr/>
    </dgm:pt>
  </dgm:ptLst>
  <dgm:cxnLst>
    <dgm:cxn modelId="{B56DB101-10B5-4E56-BA70-66FEDD877578}" type="presOf" srcId="{252E8E33-5816-489C-8995-47439C8089AC}" destId="{AADA70F0-A124-4AC2-836B-D5CEAC269F43}" srcOrd="0" destOrd="4" presId="urn:microsoft.com/office/officeart/2018/2/layout/IconVerticalSolidList"/>
    <dgm:cxn modelId="{2AEE670D-12F3-4D6A-934E-8CA8325DA50E}" type="presOf" srcId="{49F214DB-D523-4CF8-B79E-66C7FBB63226}" destId="{5F2EA6B3-5AF7-4041-8C75-0842A07BAEC2}" srcOrd="0" destOrd="0" presId="urn:microsoft.com/office/officeart/2018/2/layout/IconVerticalSolidList"/>
    <dgm:cxn modelId="{CE5D680D-3F0F-44EE-83A4-C84051123BFD}" srcId="{D4CE84FB-0598-4CE0-B512-A5A0F60A680E}" destId="{F1189A0B-93F3-4772-8D7B-2827388D790A}" srcOrd="0" destOrd="0" parTransId="{D36AC3DA-5FA3-4D6C-9C9D-5F1A776CE92E}" sibTransId="{C39CDA03-7255-4BCB-80FE-EEFECB525284}"/>
    <dgm:cxn modelId="{BB145C0F-6AC5-47CF-8E93-8541F4F54449}" type="presOf" srcId="{AC4EF3DE-74E8-4B4B-991C-24C61A79E911}" destId="{8EA9705B-A242-4181-82CD-CAFE98EE3F78}" srcOrd="0" destOrd="0" presId="urn:microsoft.com/office/officeart/2018/2/layout/IconVerticalSolidList"/>
    <dgm:cxn modelId="{26B89E13-466F-4B20-8CEC-7F46CC706A5B}" type="presOf" srcId="{F96159F0-CA75-4F84-A6E0-0A87948F2748}" destId="{5F2EA6B3-5AF7-4041-8C75-0842A07BAEC2}" srcOrd="0" destOrd="1" presId="urn:microsoft.com/office/officeart/2018/2/layout/IconVerticalSolidList"/>
    <dgm:cxn modelId="{0B1A1B1C-DC23-4816-A9F1-C644A656897C}" srcId="{F1189A0B-93F3-4772-8D7B-2827388D790A}" destId="{7BB044B2-EB67-450E-AD7A-80DD2D744E77}" srcOrd="0" destOrd="0" parTransId="{CF246435-5F54-4CE4-A100-419B6B49ED30}" sibTransId="{2C78623B-7729-4630-B50F-586E19CA667A}"/>
    <dgm:cxn modelId="{F1250422-877C-46D4-9E4A-29F00C368808}" srcId="{D4CE84FB-0598-4CE0-B512-A5A0F60A680E}" destId="{F362FA7A-B9ED-4131-863C-639504BBF24A}" srcOrd="2" destOrd="0" parTransId="{240FF767-FF49-4127-83A5-A8094AF837D2}" sibTransId="{00B480EE-A203-4058-9255-222FC7CB00F7}"/>
    <dgm:cxn modelId="{02276322-57AD-4857-920E-F231813B137E}" srcId="{AC4EF3DE-74E8-4B4B-991C-24C61A79E911}" destId="{49F214DB-D523-4CF8-B79E-66C7FBB63226}" srcOrd="0" destOrd="0" parTransId="{03CB679A-4511-472C-8960-EA77B3A2B846}" sibTransId="{87FF1AC5-2E00-427A-8753-284FBD2F914E}"/>
    <dgm:cxn modelId="{8B115529-1024-49FE-98D1-8D0BC36B6D82}" srcId="{77C73E58-E02A-405F-AFDC-5971C9E44017}" destId="{7F75854B-9CE3-4884-B0BB-C26A7039257E}" srcOrd="1" destOrd="0" parTransId="{503CC681-8F41-41F5-B21C-5FD5D5D2D0B4}" sibTransId="{92A27034-DE14-4E3D-971F-B4CB5E93A85F}"/>
    <dgm:cxn modelId="{A7F5A34B-F14B-4A90-9E21-B1F1EA110CB8}" srcId="{77C73E58-E02A-405F-AFDC-5971C9E44017}" destId="{996CD029-B713-4F81-896C-2139C0910923}" srcOrd="3" destOrd="0" parTransId="{634203B3-45F5-4436-B95F-6BF6BB1ECFFE}" sibTransId="{0B841796-630D-4D11-B089-20C23FE294AF}"/>
    <dgm:cxn modelId="{42157755-E4D8-426E-BBAD-9CC77197B7E9}" srcId="{AC4EF3DE-74E8-4B4B-991C-24C61A79E911}" destId="{F96159F0-CA75-4F84-A6E0-0A87948F2748}" srcOrd="1" destOrd="0" parTransId="{CD7C66E3-C718-4F8C-978B-72EB9EEB70B4}" sibTransId="{49098D62-1D24-4A30-8648-72E23CD3BE16}"/>
    <dgm:cxn modelId="{0D89B263-535C-452D-B57E-4BDA83F80EFB}" type="presOf" srcId="{6AB245BE-52EF-4745-A91E-53222771D3F5}" destId="{A4D3970F-6889-4567-85D3-F190B7EBBB90}" srcOrd="0" destOrd="1" presId="urn:microsoft.com/office/officeart/2018/2/layout/IconVerticalSolidList"/>
    <dgm:cxn modelId="{7DE44C6F-A72D-4858-895E-C9D8FDC51998}" type="presOf" srcId="{E2D69DAE-9A14-4456-816A-1A20DE14FD8F}" destId="{A4D3970F-6889-4567-85D3-F190B7EBBB90}" srcOrd="0" destOrd="2" presId="urn:microsoft.com/office/officeart/2018/2/layout/IconVerticalSolidList"/>
    <dgm:cxn modelId="{04E94775-493A-489B-9DD4-528E618E5CC3}" type="presOf" srcId="{F1189A0B-93F3-4772-8D7B-2827388D790A}" destId="{4E11AF9B-7F9C-45B3-8D0D-820554540FDD}" srcOrd="0" destOrd="0" presId="urn:microsoft.com/office/officeart/2018/2/layout/IconVerticalSolidList"/>
    <dgm:cxn modelId="{3EE99386-47A5-42D4-8EDB-7622C6C54B23}" type="presOf" srcId="{77C73E58-E02A-405F-AFDC-5971C9E44017}" destId="{AADA70F0-A124-4AC2-836B-D5CEAC269F43}" srcOrd="0" destOrd="1" presId="urn:microsoft.com/office/officeart/2018/2/layout/IconVerticalSolidList"/>
    <dgm:cxn modelId="{C229D38C-ACF6-4BA6-81FF-19A95DFAFC13}" type="presOf" srcId="{7F75854B-9CE3-4884-B0BB-C26A7039257E}" destId="{AADA70F0-A124-4AC2-836B-D5CEAC269F43}" srcOrd="0" destOrd="3" presId="urn:microsoft.com/office/officeart/2018/2/layout/IconVerticalSolidList"/>
    <dgm:cxn modelId="{9ACC0791-1632-45EF-8EDE-B0B92C13ECBD}" srcId="{F1189A0B-93F3-4772-8D7B-2827388D790A}" destId="{6AB245BE-52EF-4745-A91E-53222771D3F5}" srcOrd="1" destOrd="0" parTransId="{2C44778B-954A-41FF-8DE3-6D1EE19159A8}" sibTransId="{DB26BD82-134A-4F00-BE94-6F0A9B6B7364}"/>
    <dgm:cxn modelId="{C5ACC591-EF91-4099-8864-317FC661D481}" srcId="{F1189A0B-93F3-4772-8D7B-2827388D790A}" destId="{E2D69DAE-9A14-4456-816A-1A20DE14FD8F}" srcOrd="2" destOrd="0" parTransId="{9A620012-55DA-4C03-9DC1-6FD9B9258865}" sibTransId="{3C07AFF5-275A-41CB-8F91-8077D164EF92}"/>
    <dgm:cxn modelId="{349A959D-DE76-4EB8-B996-E88E1DA8D476}" type="presOf" srcId="{D4CE84FB-0598-4CE0-B512-A5A0F60A680E}" destId="{82A59C8F-D566-41A6-8FAE-A2F815484CAD}" srcOrd="0" destOrd="0" presId="urn:microsoft.com/office/officeart/2018/2/layout/IconVerticalSolidList"/>
    <dgm:cxn modelId="{3CE03FA6-70EA-4154-9A9B-09065099E3BE}" srcId="{F362FA7A-B9ED-4131-863C-639504BBF24A}" destId="{AB56F0A3-57CC-4551-8696-C75B7CB50CFC}" srcOrd="0" destOrd="0" parTransId="{74822A26-CC01-465A-A12D-C04054621491}" sibTransId="{0B554DBB-24BE-4AB8-88C8-EAAB06BA7916}"/>
    <dgm:cxn modelId="{8A31ECA9-8CF7-4B05-BB9A-0FB5E9940334}" type="presOf" srcId="{7BB044B2-EB67-450E-AD7A-80DD2D744E77}" destId="{A4D3970F-6889-4567-85D3-F190B7EBBB90}" srcOrd="0" destOrd="0" presId="urn:microsoft.com/office/officeart/2018/2/layout/IconVerticalSolidList"/>
    <dgm:cxn modelId="{AA3F60B2-EFE6-497C-B233-69730D300B75}" srcId="{77C73E58-E02A-405F-AFDC-5971C9E44017}" destId="{252E8E33-5816-489C-8995-47439C8089AC}" srcOrd="2" destOrd="0" parTransId="{903E7D51-E4C1-4720-8C71-D949042B4C8B}" sibTransId="{7647DADA-EE65-49EF-9175-466C9BD4A17F}"/>
    <dgm:cxn modelId="{536582C5-26F4-4277-B4FB-A4AE1479CCD8}" type="presOf" srcId="{AB56F0A3-57CC-4551-8696-C75B7CB50CFC}" destId="{AADA70F0-A124-4AC2-836B-D5CEAC269F43}" srcOrd="0" destOrd="0" presId="urn:microsoft.com/office/officeart/2018/2/layout/IconVerticalSolidList"/>
    <dgm:cxn modelId="{C9404ED7-92B5-4F83-BBDB-AFF8C58C4703}" type="presOf" srcId="{EFB80845-DAC8-49D2-8A3F-3A18273E572C}" destId="{AADA70F0-A124-4AC2-836B-D5CEAC269F43}" srcOrd="0" destOrd="2" presId="urn:microsoft.com/office/officeart/2018/2/layout/IconVerticalSolidList"/>
    <dgm:cxn modelId="{3A6A22DD-8435-41DF-BFE9-015EF342DBE7}" srcId="{F362FA7A-B9ED-4131-863C-639504BBF24A}" destId="{77C73E58-E02A-405F-AFDC-5971C9E44017}" srcOrd="1" destOrd="0" parTransId="{72397CB6-204A-4268-82E8-340D16EE47E6}" sibTransId="{A9D61195-3DED-410B-8F80-3106E0A9C991}"/>
    <dgm:cxn modelId="{E70350DE-36B8-43D2-88C1-ED2820D055A1}" type="presOf" srcId="{F362FA7A-B9ED-4131-863C-639504BBF24A}" destId="{63357FAF-B9CD-4E5D-8D55-CCAD08E1807C}" srcOrd="0" destOrd="0" presId="urn:microsoft.com/office/officeart/2018/2/layout/IconVerticalSolidList"/>
    <dgm:cxn modelId="{A1A25CE1-CEA6-4E56-9536-22A14E05697A}" srcId="{D4CE84FB-0598-4CE0-B512-A5A0F60A680E}" destId="{AC4EF3DE-74E8-4B4B-991C-24C61A79E911}" srcOrd="1" destOrd="0" parTransId="{F6E8D2EB-A519-4908-A1EB-3037479CCDE9}" sibTransId="{8461934F-3525-47FB-B43D-B19A17D21230}"/>
    <dgm:cxn modelId="{07D933EE-DC39-4615-B757-9ECB2C373D97}" type="presOf" srcId="{996CD029-B713-4F81-896C-2139C0910923}" destId="{AADA70F0-A124-4AC2-836B-D5CEAC269F43}" srcOrd="0" destOrd="5" presId="urn:microsoft.com/office/officeart/2018/2/layout/IconVerticalSolidList"/>
    <dgm:cxn modelId="{B3D036F1-FAF9-4A8F-B9EB-39C5A906BF50}" srcId="{77C73E58-E02A-405F-AFDC-5971C9E44017}" destId="{EFB80845-DAC8-49D2-8A3F-3A18273E572C}" srcOrd="0" destOrd="0" parTransId="{3E81E028-4216-4934-AC9D-B9E954E11351}" sibTransId="{4541EFC2-0640-43A2-AF57-6EEDAEEC09E8}"/>
    <dgm:cxn modelId="{3620BFDD-B6AF-4070-8063-52F72BA1D8EB}" type="presParOf" srcId="{82A59C8F-D566-41A6-8FAE-A2F815484CAD}" destId="{426233F7-D172-4CA2-A430-E5F4A4ABEA60}" srcOrd="0" destOrd="0" presId="urn:microsoft.com/office/officeart/2018/2/layout/IconVerticalSolidList"/>
    <dgm:cxn modelId="{CDF81B19-9D84-4C35-9AA9-CC8D5FE48FC2}" type="presParOf" srcId="{426233F7-D172-4CA2-A430-E5F4A4ABEA60}" destId="{A1CA7F5B-B2CB-4E32-A23A-919DDD515F54}" srcOrd="0" destOrd="0" presId="urn:microsoft.com/office/officeart/2018/2/layout/IconVerticalSolidList"/>
    <dgm:cxn modelId="{178F6BFC-322B-4198-AF0F-654C4CC5FD1B}" type="presParOf" srcId="{426233F7-D172-4CA2-A430-E5F4A4ABEA60}" destId="{ECABFE02-E05B-42C4-96F9-789814B3E47E}" srcOrd="1" destOrd="0" presId="urn:microsoft.com/office/officeart/2018/2/layout/IconVerticalSolidList"/>
    <dgm:cxn modelId="{8EEE6365-B741-42C5-BFAF-1D285A8C50A6}" type="presParOf" srcId="{426233F7-D172-4CA2-A430-E5F4A4ABEA60}" destId="{ED7BCA65-FBBC-4570-8EA2-8034E3420918}" srcOrd="2" destOrd="0" presId="urn:microsoft.com/office/officeart/2018/2/layout/IconVerticalSolidList"/>
    <dgm:cxn modelId="{E1554774-9F12-46EA-98E7-75559CF498A9}" type="presParOf" srcId="{426233F7-D172-4CA2-A430-E5F4A4ABEA60}" destId="{4E11AF9B-7F9C-45B3-8D0D-820554540FDD}" srcOrd="3" destOrd="0" presId="urn:microsoft.com/office/officeart/2018/2/layout/IconVerticalSolidList"/>
    <dgm:cxn modelId="{F35B6D6B-6D69-4506-A03B-084B014B85C1}" type="presParOf" srcId="{426233F7-D172-4CA2-A430-E5F4A4ABEA60}" destId="{A4D3970F-6889-4567-85D3-F190B7EBBB90}" srcOrd="4" destOrd="0" presId="urn:microsoft.com/office/officeart/2018/2/layout/IconVerticalSolidList"/>
    <dgm:cxn modelId="{A505CD18-2DED-4B66-82C2-D400009098AB}" type="presParOf" srcId="{82A59C8F-D566-41A6-8FAE-A2F815484CAD}" destId="{0101EDAB-A0BE-47F6-8CB8-E99104F92BB7}" srcOrd="1" destOrd="0" presId="urn:microsoft.com/office/officeart/2018/2/layout/IconVerticalSolidList"/>
    <dgm:cxn modelId="{A8FC6499-F08E-4E51-BE68-A5760D3075B1}" type="presParOf" srcId="{82A59C8F-D566-41A6-8FAE-A2F815484CAD}" destId="{CFBD5F47-0D76-409F-AD2C-AB95B0F368A2}" srcOrd="2" destOrd="0" presId="urn:microsoft.com/office/officeart/2018/2/layout/IconVerticalSolidList"/>
    <dgm:cxn modelId="{413925A3-6B14-4402-8021-329B0E95A825}" type="presParOf" srcId="{CFBD5F47-0D76-409F-AD2C-AB95B0F368A2}" destId="{49820266-637F-4B8C-A4E0-002338CA790A}" srcOrd="0" destOrd="0" presId="urn:microsoft.com/office/officeart/2018/2/layout/IconVerticalSolidList"/>
    <dgm:cxn modelId="{F51EE426-5438-425E-8E0D-77D790E9296F}" type="presParOf" srcId="{CFBD5F47-0D76-409F-AD2C-AB95B0F368A2}" destId="{473A2575-5920-4A69-864D-5495C8F62FEA}" srcOrd="1" destOrd="0" presId="urn:microsoft.com/office/officeart/2018/2/layout/IconVerticalSolidList"/>
    <dgm:cxn modelId="{26D9078B-633D-4C27-9C3E-BCBDAF5F9907}" type="presParOf" srcId="{CFBD5F47-0D76-409F-AD2C-AB95B0F368A2}" destId="{286EF2B0-A2B7-4252-A263-F0283ABE19AE}" srcOrd="2" destOrd="0" presId="urn:microsoft.com/office/officeart/2018/2/layout/IconVerticalSolidList"/>
    <dgm:cxn modelId="{1D108AFB-7707-4B86-94F6-4CD31708388F}" type="presParOf" srcId="{CFBD5F47-0D76-409F-AD2C-AB95B0F368A2}" destId="{8EA9705B-A242-4181-82CD-CAFE98EE3F78}" srcOrd="3" destOrd="0" presId="urn:microsoft.com/office/officeart/2018/2/layout/IconVerticalSolidList"/>
    <dgm:cxn modelId="{CC7D1936-DC66-4303-9CB5-FBA9A75B2266}" type="presParOf" srcId="{CFBD5F47-0D76-409F-AD2C-AB95B0F368A2}" destId="{5F2EA6B3-5AF7-4041-8C75-0842A07BAEC2}" srcOrd="4" destOrd="0" presId="urn:microsoft.com/office/officeart/2018/2/layout/IconVerticalSolidList"/>
    <dgm:cxn modelId="{70563C5B-9AC2-4393-A291-0970FBD2DC91}" type="presParOf" srcId="{82A59C8F-D566-41A6-8FAE-A2F815484CAD}" destId="{C3941DF2-57F7-4263-A50D-72CA74505698}" srcOrd="3" destOrd="0" presId="urn:microsoft.com/office/officeart/2018/2/layout/IconVerticalSolidList"/>
    <dgm:cxn modelId="{5B272D5C-A083-497F-A143-947B8DF6B118}" type="presParOf" srcId="{82A59C8F-D566-41A6-8FAE-A2F815484CAD}" destId="{7F871CE1-A36E-404B-96B8-51327B913EBE}" srcOrd="4" destOrd="0" presId="urn:microsoft.com/office/officeart/2018/2/layout/IconVerticalSolidList"/>
    <dgm:cxn modelId="{AD7DDF06-3E2F-4C1F-A14A-DE16F95CC5A9}" type="presParOf" srcId="{7F871CE1-A36E-404B-96B8-51327B913EBE}" destId="{14D3E1C6-3F23-4A98-B919-D17879CB5057}" srcOrd="0" destOrd="0" presId="urn:microsoft.com/office/officeart/2018/2/layout/IconVerticalSolidList"/>
    <dgm:cxn modelId="{61E34ACB-2511-466F-A821-775185EDD1DE}" type="presParOf" srcId="{7F871CE1-A36E-404B-96B8-51327B913EBE}" destId="{C09430FA-7DF9-4D3C-9AB5-2833B5B1159D}" srcOrd="1" destOrd="0" presId="urn:microsoft.com/office/officeart/2018/2/layout/IconVerticalSolidList"/>
    <dgm:cxn modelId="{EFE32EF0-977C-4310-83A1-81F8D56E05E4}" type="presParOf" srcId="{7F871CE1-A36E-404B-96B8-51327B913EBE}" destId="{4D04E817-2CDF-4064-A688-77A433FE7F65}" srcOrd="2" destOrd="0" presId="urn:microsoft.com/office/officeart/2018/2/layout/IconVerticalSolidList"/>
    <dgm:cxn modelId="{414A0EFC-956E-476F-B2C1-C4CFDA6BC7A7}" type="presParOf" srcId="{7F871CE1-A36E-404B-96B8-51327B913EBE}" destId="{63357FAF-B9CD-4E5D-8D55-CCAD08E1807C}" srcOrd="3" destOrd="0" presId="urn:microsoft.com/office/officeart/2018/2/layout/IconVerticalSolidList"/>
    <dgm:cxn modelId="{94847836-70F6-4A90-8FCF-5DDD021D726E}" type="presParOf" srcId="{7F871CE1-A36E-404B-96B8-51327B913EBE}" destId="{AADA70F0-A124-4AC2-836B-D5CEAC269F43}"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5489AC-02FD-4DEE-A684-EE6BC217B487}"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4F2209B3-5BB7-4584-8897-3E78CD397255}">
      <dgm:prSet/>
      <dgm:spPr/>
      <dgm:t>
        <a:bodyPr/>
        <a:lstStyle/>
        <a:p>
          <a:pPr>
            <a:lnSpc>
              <a:spcPct val="100000"/>
            </a:lnSpc>
            <a:defRPr b="1"/>
          </a:pPr>
          <a:r>
            <a:rPr lang="en-US" dirty="0"/>
            <a:t>Systemic Emboli s/s:</a:t>
          </a:r>
        </a:p>
      </dgm:t>
    </dgm:pt>
    <dgm:pt modelId="{5820B152-8770-4CC2-BF07-D09F23586A91}" type="parTrans" cxnId="{04B1BE20-9CCC-4E67-BFA6-9279592B6BC9}">
      <dgm:prSet/>
      <dgm:spPr/>
      <dgm:t>
        <a:bodyPr/>
        <a:lstStyle/>
        <a:p>
          <a:endParaRPr lang="en-US"/>
        </a:p>
      </dgm:t>
    </dgm:pt>
    <dgm:pt modelId="{6EA026B5-772A-4DC5-93DF-899701D69225}" type="sibTrans" cxnId="{04B1BE20-9CCC-4E67-BFA6-9279592B6BC9}">
      <dgm:prSet/>
      <dgm:spPr/>
      <dgm:t>
        <a:bodyPr/>
        <a:lstStyle/>
        <a:p>
          <a:endParaRPr lang="en-US"/>
        </a:p>
      </dgm:t>
    </dgm:pt>
    <dgm:pt modelId="{B8B2B7B1-5A94-48E4-92F1-FCECC0B9415A}">
      <dgm:prSet/>
      <dgm:spPr/>
      <dgm:t>
        <a:bodyPr/>
        <a:lstStyle/>
        <a:p>
          <a:pPr>
            <a:lnSpc>
              <a:spcPct val="100000"/>
            </a:lnSpc>
          </a:pPr>
          <a:r>
            <a:rPr lang="en-US"/>
            <a:t>Cough</a:t>
          </a:r>
        </a:p>
      </dgm:t>
    </dgm:pt>
    <dgm:pt modelId="{B36CFE86-231A-4433-9F38-36369DB774DE}" type="parTrans" cxnId="{A07AF2D6-3517-40C1-B6A5-5010A9136A33}">
      <dgm:prSet/>
      <dgm:spPr/>
      <dgm:t>
        <a:bodyPr/>
        <a:lstStyle/>
        <a:p>
          <a:endParaRPr lang="en-US"/>
        </a:p>
      </dgm:t>
    </dgm:pt>
    <dgm:pt modelId="{6FBFA8C0-0388-4E5F-A5A1-D0811C7645FD}" type="sibTrans" cxnId="{A07AF2D6-3517-40C1-B6A5-5010A9136A33}">
      <dgm:prSet/>
      <dgm:spPr/>
      <dgm:t>
        <a:bodyPr/>
        <a:lstStyle/>
        <a:p>
          <a:endParaRPr lang="en-US"/>
        </a:p>
      </dgm:t>
    </dgm:pt>
    <dgm:pt modelId="{6C341091-AA7F-4DA3-94F8-A3DB7B961D96}">
      <dgm:prSet/>
      <dgm:spPr/>
      <dgm:t>
        <a:bodyPr/>
        <a:lstStyle/>
        <a:p>
          <a:pPr>
            <a:lnSpc>
              <a:spcPct val="100000"/>
            </a:lnSpc>
          </a:pPr>
          <a:r>
            <a:rPr lang="en-US"/>
            <a:t>Dyspnea</a:t>
          </a:r>
        </a:p>
      </dgm:t>
    </dgm:pt>
    <dgm:pt modelId="{DF0CDCB2-D9D0-444D-AB9F-911D3EC05300}" type="parTrans" cxnId="{304DCAA3-2CA4-4EDA-9E2E-B96BA392CAF8}">
      <dgm:prSet/>
      <dgm:spPr/>
      <dgm:t>
        <a:bodyPr/>
        <a:lstStyle/>
        <a:p>
          <a:endParaRPr lang="en-US"/>
        </a:p>
      </dgm:t>
    </dgm:pt>
    <dgm:pt modelId="{AD69BD12-61DF-4FFD-AE8C-DE951DDABE23}" type="sibTrans" cxnId="{304DCAA3-2CA4-4EDA-9E2E-B96BA392CAF8}">
      <dgm:prSet/>
      <dgm:spPr/>
      <dgm:t>
        <a:bodyPr/>
        <a:lstStyle/>
        <a:p>
          <a:endParaRPr lang="en-US"/>
        </a:p>
      </dgm:t>
    </dgm:pt>
    <dgm:pt modelId="{1B69FE0D-F389-4A08-8B3B-9A00ABA9F981}">
      <dgm:prSet/>
      <dgm:spPr/>
      <dgm:t>
        <a:bodyPr/>
        <a:lstStyle/>
        <a:p>
          <a:pPr>
            <a:lnSpc>
              <a:spcPct val="100000"/>
            </a:lnSpc>
          </a:pPr>
          <a:r>
            <a:rPr lang="en-US"/>
            <a:t>Arthralgia</a:t>
          </a:r>
        </a:p>
      </dgm:t>
    </dgm:pt>
    <dgm:pt modelId="{37B3D130-A5AA-4723-870C-58BDE71A6F38}" type="parTrans" cxnId="{25875BAE-C274-4109-B78F-BAD2EED35259}">
      <dgm:prSet/>
      <dgm:spPr/>
      <dgm:t>
        <a:bodyPr/>
        <a:lstStyle/>
        <a:p>
          <a:endParaRPr lang="en-US"/>
        </a:p>
      </dgm:t>
    </dgm:pt>
    <dgm:pt modelId="{9EC89CA9-4575-48C4-9833-5B41D96A3770}" type="sibTrans" cxnId="{25875BAE-C274-4109-B78F-BAD2EED35259}">
      <dgm:prSet/>
      <dgm:spPr/>
      <dgm:t>
        <a:bodyPr/>
        <a:lstStyle/>
        <a:p>
          <a:endParaRPr lang="en-US"/>
        </a:p>
      </dgm:t>
    </dgm:pt>
    <dgm:pt modelId="{CA02B2A2-F03B-4C9F-AE1F-BC2D7720109C}">
      <dgm:prSet/>
      <dgm:spPr/>
      <dgm:t>
        <a:bodyPr/>
        <a:lstStyle/>
        <a:p>
          <a:pPr>
            <a:lnSpc>
              <a:spcPct val="100000"/>
            </a:lnSpc>
          </a:pPr>
          <a:r>
            <a:rPr lang="en-US"/>
            <a:t>Arthritis</a:t>
          </a:r>
        </a:p>
      </dgm:t>
    </dgm:pt>
    <dgm:pt modelId="{56D7F880-6C7D-4ED9-8CE7-76475D97E72C}" type="parTrans" cxnId="{04B92A36-5457-4C8C-906C-636CE74BA363}">
      <dgm:prSet/>
      <dgm:spPr/>
      <dgm:t>
        <a:bodyPr/>
        <a:lstStyle/>
        <a:p>
          <a:endParaRPr lang="en-US"/>
        </a:p>
      </dgm:t>
    </dgm:pt>
    <dgm:pt modelId="{3DE362E1-8222-479E-9356-CD1FA2FBFC78}" type="sibTrans" cxnId="{04B92A36-5457-4C8C-906C-636CE74BA363}">
      <dgm:prSet/>
      <dgm:spPr/>
      <dgm:t>
        <a:bodyPr/>
        <a:lstStyle/>
        <a:p>
          <a:endParaRPr lang="en-US"/>
        </a:p>
      </dgm:t>
    </dgm:pt>
    <dgm:pt modelId="{E358DBB1-7E7A-40F0-AB1F-616AF6234E46}">
      <dgm:prSet/>
      <dgm:spPr/>
      <dgm:t>
        <a:bodyPr/>
        <a:lstStyle/>
        <a:p>
          <a:pPr>
            <a:lnSpc>
              <a:spcPct val="100000"/>
            </a:lnSpc>
          </a:pPr>
          <a:r>
            <a:rPr lang="en-US"/>
            <a:t>Diarrhea</a:t>
          </a:r>
        </a:p>
      </dgm:t>
    </dgm:pt>
    <dgm:pt modelId="{4BCFF2AD-92AB-4833-88BE-A1F6EFECB992}" type="parTrans" cxnId="{67CF6FC4-7D0D-4F15-8BDB-54410A1A23ED}">
      <dgm:prSet/>
      <dgm:spPr/>
      <dgm:t>
        <a:bodyPr/>
        <a:lstStyle/>
        <a:p>
          <a:endParaRPr lang="en-US"/>
        </a:p>
      </dgm:t>
    </dgm:pt>
    <dgm:pt modelId="{C5521F84-6E84-4BCA-BDF4-FF9510CCF859}" type="sibTrans" cxnId="{67CF6FC4-7D0D-4F15-8BDB-54410A1A23ED}">
      <dgm:prSet/>
      <dgm:spPr/>
      <dgm:t>
        <a:bodyPr/>
        <a:lstStyle/>
        <a:p>
          <a:endParaRPr lang="en-US"/>
        </a:p>
      </dgm:t>
    </dgm:pt>
    <dgm:pt modelId="{E4E83A1B-D7A1-49A1-97AF-B82E803AC2F4}">
      <dgm:prSet/>
      <dgm:spPr/>
      <dgm:t>
        <a:bodyPr/>
        <a:lstStyle/>
        <a:p>
          <a:pPr>
            <a:lnSpc>
              <a:spcPct val="100000"/>
            </a:lnSpc>
          </a:pPr>
          <a:r>
            <a:rPr lang="en-US"/>
            <a:t>Abdominal or flank pain</a:t>
          </a:r>
        </a:p>
      </dgm:t>
    </dgm:pt>
    <dgm:pt modelId="{2E5DD890-0D3C-459B-81D5-0BD785563A88}" type="parTrans" cxnId="{D6903FD7-D10C-4920-BD9F-2229DBF99A25}">
      <dgm:prSet/>
      <dgm:spPr/>
      <dgm:t>
        <a:bodyPr/>
        <a:lstStyle/>
        <a:p>
          <a:endParaRPr lang="en-US"/>
        </a:p>
      </dgm:t>
    </dgm:pt>
    <dgm:pt modelId="{D180DAE3-F3AC-4A5B-8023-0A08E96C518A}" type="sibTrans" cxnId="{D6903FD7-D10C-4920-BD9F-2229DBF99A25}">
      <dgm:prSet/>
      <dgm:spPr/>
      <dgm:t>
        <a:bodyPr/>
        <a:lstStyle/>
        <a:p>
          <a:endParaRPr lang="en-US"/>
        </a:p>
      </dgm:t>
    </dgm:pt>
    <dgm:pt modelId="{BA0B62A2-6B67-4731-BABA-0083B13C8EA9}">
      <dgm:prSet/>
      <dgm:spPr/>
      <dgm:t>
        <a:bodyPr/>
        <a:lstStyle/>
        <a:p>
          <a:pPr>
            <a:lnSpc>
              <a:spcPct val="100000"/>
            </a:lnSpc>
            <a:defRPr b="1"/>
          </a:pPr>
          <a:r>
            <a:rPr lang="en-US" dirty="0"/>
            <a:t>Complications:</a:t>
          </a:r>
        </a:p>
      </dgm:t>
    </dgm:pt>
    <dgm:pt modelId="{CBC07016-3869-4206-AB48-1FF76D152B39}" type="parTrans" cxnId="{6E9DF8C1-A456-499A-AEEC-27F07676E5A7}">
      <dgm:prSet/>
      <dgm:spPr/>
      <dgm:t>
        <a:bodyPr/>
        <a:lstStyle/>
        <a:p>
          <a:endParaRPr lang="en-US"/>
        </a:p>
      </dgm:t>
    </dgm:pt>
    <dgm:pt modelId="{C00D6894-8021-44B1-AB85-D8D8BF5F8CD9}" type="sibTrans" cxnId="{6E9DF8C1-A456-499A-AEEC-27F07676E5A7}">
      <dgm:prSet/>
      <dgm:spPr/>
      <dgm:t>
        <a:bodyPr/>
        <a:lstStyle/>
        <a:p>
          <a:endParaRPr lang="en-US"/>
        </a:p>
      </dgm:t>
    </dgm:pt>
    <dgm:pt modelId="{8A48A5DE-956D-4E94-8720-2800352C71A7}">
      <dgm:prSet/>
      <dgm:spPr/>
      <dgm:t>
        <a:bodyPr/>
        <a:lstStyle/>
        <a:p>
          <a:pPr>
            <a:lnSpc>
              <a:spcPct val="100000"/>
            </a:lnSpc>
          </a:pPr>
          <a:r>
            <a:rPr lang="en-US"/>
            <a:t>Congestive Heart Failure</a:t>
          </a:r>
        </a:p>
      </dgm:t>
    </dgm:pt>
    <dgm:pt modelId="{250EC930-3B10-440C-8352-07AB47E93D58}" type="parTrans" cxnId="{64AE91A9-0C21-41DB-B023-118E9E0F260E}">
      <dgm:prSet/>
      <dgm:spPr/>
      <dgm:t>
        <a:bodyPr/>
        <a:lstStyle/>
        <a:p>
          <a:endParaRPr lang="en-US"/>
        </a:p>
      </dgm:t>
    </dgm:pt>
    <dgm:pt modelId="{5EF0DEC3-2EA5-4277-B860-736162658CB6}" type="sibTrans" cxnId="{64AE91A9-0C21-41DB-B023-118E9E0F260E}">
      <dgm:prSet/>
      <dgm:spPr/>
      <dgm:t>
        <a:bodyPr/>
        <a:lstStyle/>
        <a:p>
          <a:endParaRPr lang="en-US"/>
        </a:p>
      </dgm:t>
    </dgm:pt>
    <dgm:pt modelId="{0559D04C-DB17-4698-A81B-BE828457E4BE}">
      <dgm:prSet/>
      <dgm:spPr/>
      <dgm:t>
        <a:bodyPr/>
        <a:lstStyle/>
        <a:p>
          <a:pPr>
            <a:lnSpc>
              <a:spcPct val="100000"/>
            </a:lnSpc>
          </a:pPr>
          <a:r>
            <a:rPr lang="en-US"/>
            <a:t>Valve destruction</a:t>
          </a:r>
        </a:p>
      </dgm:t>
    </dgm:pt>
    <dgm:pt modelId="{31FDC5F4-E734-4C66-9FE5-BC8955E3AC32}" type="parTrans" cxnId="{E58B1903-37DB-4EEE-9BCF-E79358AEBFA0}">
      <dgm:prSet/>
      <dgm:spPr/>
      <dgm:t>
        <a:bodyPr/>
        <a:lstStyle/>
        <a:p>
          <a:endParaRPr lang="en-US"/>
        </a:p>
      </dgm:t>
    </dgm:pt>
    <dgm:pt modelId="{B96F36FF-400C-4164-BB30-45DB17D3E5A9}" type="sibTrans" cxnId="{E58B1903-37DB-4EEE-9BCF-E79358AEBFA0}">
      <dgm:prSet/>
      <dgm:spPr/>
      <dgm:t>
        <a:bodyPr/>
        <a:lstStyle/>
        <a:p>
          <a:endParaRPr lang="en-US"/>
        </a:p>
      </dgm:t>
    </dgm:pt>
    <dgm:pt modelId="{37455A7A-FE6D-4507-8EEC-CFA1D158CEEB}">
      <dgm:prSet/>
      <dgm:spPr/>
      <dgm:t>
        <a:bodyPr/>
        <a:lstStyle/>
        <a:p>
          <a:pPr>
            <a:lnSpc>
              <a:spcPct val="100000"/>
            </a:lnSpc>
          </a:pPr>
          <a:r>
            <a:rPr lang="en-US"/>
            <a:t>Myocarditis</a:t>
          </a:r>
        </a:p>
      </dgm:t>
    </dgm:pt>
    <dgm:pt modelId="{5B786465-352F-412F-B6AE-E53547037E03}" type="parTrans" cxnId="{08BB2317-A307-4F73-B761-8BBEAFA25DA7}">
      <dgm:prSet/>
      <dgm:spPr/>
      <dgm:t>
        <a:bodyPr/>
        <a:lstStyle/>
        <a:p>
          <a:endParaRPr lang="en-US"/>
        </a:p>
      </dgm:t>
    </dgm:pt>
    <dgm:pt modelId="{05C4DF2E-766A-470B-B738-F1E959D574DB}" type="sibTrans" cxnId="{08BB2317-A307-4F73-B761-8BBEAFA25DA7}">
      <dgm:prSet/>
      <dgm:spPr/>
      <dgm:t>
        <a:bodyPr/>
        <a:lstStyle/>
        <a:p>
          <a:endParaRPr lang="en-US"/>
        </a:p>
      </dgm:t>
    </dgm:pt>
    <dgm:pt modelId="{9F360B24-6DFB-435F-8D9C-3544F58C953E}">
      <dgm:prSet/>
      <dgm:spPr/>
      <dgm:t>
        <a:bodyPr/>
        <a:lstStyle/>
        <a:p>
          <a:pPr>
            <a:lnSpc>
              <a:spcPct val="100000"/>
            </a:lnSpc>
          </a:pPr>
          <a:r>
            <a:rPr lang="en-US"/>
            <a:t>Renal insufficiency</a:t>
          </a:r>
        </a:p>
      </dgm:t>
    </dgm:pt>
    <dgm:pt modelId="{C8CC5AFD-C37E-4F4A-8085-9B37276AAB51}" type="parTrans" cxnId="{22F00F7B-17B9-4411-8084-DAA2AB652886}">
      <dgm:prSet/>
      <dgm:spPr/>
      <dgm:t>
        <a:bodyPr/>
        <a:lstStyle/>
        <a:p>
          <a:endParaRPr lang="en-US"/>
        </a:p>
      </dgm:t>
    </dgm:pt>
    <dgm:pt modelId="{9E294D20-9FE7-4E9B-9FA5-6B4029CF974A}" type="sibTrans" cxnId="{22F00F7B-17B9-4411-8084-DAA2AB652886}">
      <dgm:prSet/>
      <dgm:spPr/>
      <dgm:t>
        <a:bodyPr/>
        <a:lstStyle/>
        <a:p>
          <a:endParaRPr lang="en-US"/>
        </a:p>
      </dgm:t>
    </dgm:pt>
    <dgm:pt modelId="{05F1A39B-106B-424B-84CA-5D0C1056EF7C}">
      <dgm:prSet/>
      <dgm:spPr/>
      <dgm:t>
        <a:bodyPr/>
        <a:lstStyle/>
        <a:p>
          <a:pPr>
            <a:lnSpc>
              <a:spcPct val="100000"/>
            </a:lnSpc>
          </a:pPr>
          <a:r>
            <a:rPr lang="en-US"/>
            <a:t>Myocardial infarction</a:t>
          </a:r>
        </a:p>
      </dgm:t>
    </dgm:pt>
    <dgm:pt modelId="{A88017B3-E1F9-4504-B3E1-E37A51F1AC1C}" type="parTrans" cxnId="{6D3AEA96-38D0-495B-80A5-E2F2D4554BA0}">
      <dgm:prSet/>
      <dgm:spPr/>
      <dgm:t>
        <a:bodyPr/>
        <a:lstStyle/>
        <a:p>
          <a:endParaRPr lang="en-US"/>
        </a:p>
      </dgm:t>
    </dgm:pt>
    <dgm:pt modelId="{A427C595-6C98-4339-A432-12C347041663}" type="sibTrans" cxnId="{6D3AEA96-38D0-495B-80A5-E2F2D4554BA0}">
      <dgm:prSet/>
      <dgm:spPr/>
      <dgm:t>
        <a:bodyPr/>
        <a:lstStyle/>
        <a:p>
          <a:endParaRPr lang="en-US"/>
        </a:p>
      </dgm:t>
    </dgm:pt>
    <dgm:pt modelId="{78242500-6E18-4807-A56C-688B262EC8DB}">
      <dgm:prSet/>
      <dgm:spPr/>
      <dgm:t>
        <a:bodyPr/>
        <a:lstStyle/>
        <a:p>
          <a:pPr>
            <a:lnSpc>
              <a:spcPct val="100000"/>
            </a:lnSpc>
          </a:pPr>
          <a:r>
            <a:rPr lang="en-US"/>
            <a:t>Pulmonary Embolism</a:t>
          </a:r>
        </a:p>
      </dgm:t>
    </dgm:pt>
    <dgm:pt modelId="{8DCCDDDF-AE29-4618-8608-6830EAF91620}" type="parTrans" cxnId="{64326103-E089-487E-807A-91545619EC39}">
      <dgm:prSet/>
      <dgm:spPr/>
      <dgm:t>
        <a:bodyPr/>
        <a:lstStyle/>
        <a:p>
          <a:endParaRPr lang="en-US"/>
        </a:p>
      </dgm:t>
    </dgm:pt>
    <dgm:pt modelId="{F47AFBEA-DB02-4BA8-B7C2-72965993C7B4}" type="sibTrans" cxnId="{64326103-E089-487E-807A-91545619EC39}">
      <dgm:prSet/>
      <dgm:spPr/>
      <dgm:t>
        <a:bodyPr/>
        <a:lstStyle/>
        <a:p>
          <a:endParaRPr lang="en-US"/>
        </a:p>
      </dgm:t>
    </dgm:pt>
    <dgm:pt modelId="{D59A06FB-CF73-44CE-A9F0-71F78DD6FA96}">
      <dgm:prSet/>
      <dgm:spPr/>
      <dgm:t>
        <a:bodyPr/>
        <a:lstStyle/>
        <a:p>
          <a:pPr>
            <a:lnSpc>
              <a:spcPct val="100000"/>
            </a:lnSpc>
          </a:pPr>
          <a:r>
            <a:rPr lang="en-US"/>
            <a:t>Stroke</a:t>
          </a:r>
        </a:p>
      </dgm:t>
    </dgm:pt>
    <dgm:pt modelId="{D7C84C9A-77BD-4649-8C53-57A12EE21590}" type="parTrans" cxnId="{9C961441-C04D-48D3-9C6F-A2E9F3EA9CF7}">
      <dgm:prSet/>
      <dgm:spPr/>
      <dgm:t>
        <a:bodyPr/>
        <a:lstStyle/>
        <a:p>
          <a:endParaRPr lang="en-US"/>
        </a:p>
      </dgm:t>
    </dgm:pt>
    <dgm:pt modelId="{557CCA3A-2D5D-4F68-BEC8-B64CADCC416D}" type="sibTrans" cxnId="{9C961441-C04D-48D3-9C6F-A2E9F3EA9CF7}">
      <dgm:prSet/>
      <dgm:spPr/>
      <dgm:t>
        <a:bodyPr/>
        <a:lstStyle/>
        <a:p>
          <a:endParaRPr lang="en-US"/>
        </a:p>
      </dgm:t>
    </dgm:pt>
    <dgm:pt modelId="{5D6BFD5E-6B01-47B5-B2A2-4161077B122C}" type="pres">
      <dgm:prSet presAssocID="{0D5489AC-02FD-4DEE-A684-EE6BC217B487}" presName="root" presStyleCnt="0">
        <dgm:presLayoutVars>
          <dgm:dir/>
          <dgm:resizeHandles val="exact"/>
        </dgm:presLayoutVars>
      </dgm:prSet>
      <dgm:spPr/>
    </dgm:pt>
    <dgm:pt modelId="{68CA10C3-DC0B-4D83-A274-D9B3C5BCC6A5}" type="pres">
      <dgm:prSet presAssocID="{4F2209B3-5BB7-4584-8897-3E78CD397255}" presName="compNode" presStyleCnt="0"/>
      <dgm:spPr/>
    </dgm:pt>
    <dgm:pt modelId="{65AAE09B-1C29-4C32-8DBA-826C850B020C}" type="pres">
      <dgm:prSet presAssocID="{4F2209B3-5BB7-4584-8897-3E78CD39725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dgm:spPr>
      <dgm:extLst>
        <a:ext uri="{E40237B7-FDA0-4F09-8148-C483321AD2D9}">
          <dgm14:cNvPr xmlns:dgm14="http://schemas.microsoft.com/office/drawing/2010/diagram" id="0" name="" descr="IV with solid fill"/>
        </a:ext>
      </dgm:extLst>
    </dgm:pt>
    <dgm:pt modelId="{E9CA1FB8-775C-4B46-B93D-7F62B125EA50}" type="pres">
      <dgm:prSet presAssocID="{4F2209B3-5BB7-4584-8897-3E78CD397255}" presName="iconSpace" presStyleCnt="0"/>
      <dgm:spPr/>
    </dgm:pt>
    <dgm:pt modelId="{A963911C-E4C5-4EB1-8489-2364297586EF}" type="pres">
      <dgm:prSet presAssocID="{4F2209B3-5BB7-4584-8897-3E78CD397255}" presName="parTx" presStyleLbl="revTx" presStyleIdx="0" presStyleCnt="4">
        <dgm:presLayoutVars>
          <dgm:chMax val="0"/>
          <dgm:chPref val="0"/>
        </dgm:presLayoutVars>
      </dgm:prSet>
      <dgm:spPr/>
    </dgm:pt>
    <dgm:pt modelId="{219A9970-1EE1-442D-8F71-CF1D5D7D3EE0}" type="pres">
      <dgm:prSet presAssocID="{4F2209B3-5BB7-4584-8897-3E78CD397255}" presName="txSpace" presStyleCnt="0"/>
      <dgm:spPr/>
    </dgm:pt>
    <dgm:pt modelId="{9606AC94-75D1-489E-9D3C-DC1C955A7F8D}" type="pres">
      <dgm:prSet presAssocID="{4F2209B3-5BB7-4584-8897-3E78CD397255}" presName="desTx" presStyleLbl="revTx" presStyleIdx="1" presStyleCnt="4">
        <dgm:presLayoutVars/>
      </dgm:prSet>
      <dgm:spPr/>
    </dgm:pt>
    <dgm:pt modelId="{40B204D2-7CF6-45D0-A039-E923115F840E}" type="pres">
      <dgm:prSet presAssocID="{6EA026B5-772A-4DC5-93DF-899701D69225}" presName="sibTrans" presStyleCnt="0"/>
      <dgm:spPr/>
    </dgm:pt>
    <dgm:pt modelId="{25003F44-581E-4A35-B53D-AAB631706C0E}" type="pres">
      <dgm:prSet presAssocID="{BA0B62A2-6B67-4731-BABA-0083B13C8EA9}" presName="compNode" presStyleCnt="0"/>
      <dgm:spPr/>
    </dgm:pt>
    <dgm:pt modelId="{37D3BB4E-CB54-4D50-B191-110A5359E9A4}" type="pres">
      <dgm:prSet presAssocID="{BA0B62A2-6B67-4731-BABA-0083B13C8EA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3E667204-7D27-495D-92E6-FB608C2162E8}" type="pres">
      <dgm:prSet presAssocID="{BA0B62A2-6B67-4731-BABA-0083B13C8EA9}" presName="iconSpace" presStyleCnt="0"/>
      <dgm:spPr/>
    </dgm:pt>
    <dgm:pt modelId="{04BCB3D9-779D-4FA9-ABC1-7E2959E213D3}" type="pres">
      <dgm:prSet presAssocID="{BA0B62A2-6B67-4731-BABA-0083B13C8EA9}" presName="parTx" presStyleLbl="revTx" presStyleIdx="2" presStyleCnt="4">
        <dgm:presLayoutVars>
          <dgm:chMax val="0"/>
          <dgm:chPref val="0"/>
        </dgm:presLayoutVars>
      </dgm:prSet>
      <dgm:spPr/>
    </dgm:pt>
    <dgm:pt modelId="{58D5A582-9C8F-4290-9983-D730D8F98174}" type="pres">
      <dgm:prSet presAssocID="{BA0B62A2-6B67-4731-BABA-0083B13C8EA9}" presName="txSpace" presStyleCnt="0"/>
      <dgm:spPr/>
    </dgm:pt>
    <dgm:pt modelId="{AA6E0A77-92A1-4871-9949-D1E7FABA24BD}" type="pres">
      <dgm:prSet presAssocID="{BA0B62A2-6B67-4731-BABA-0083B13C8EA9}" presName="desTx" presStyleLbl="revTx" presStyleIdx="3" presStyleCnt="4">
        <dgm:presLayoutVars/>
      </dgm:prSet>
      <dgm:spPr/>
    </dgm:pt>
  </dgm:ptLst>
  <dgm:cxnLst>
    <dgm:cxn modelId="{E58B1903-37DB-4EEE-9BCF-E79358AEBFA0}" srcId="{BA0B62A2-6B67-4731-BABA-0083B13C8EA9}" destId="{0559D04C-DB17-4698-A81B-BE828457E4BE}" srcOrd="1" destOrd="0" parTransId="{31FDC5F4-E734-4C66-9FE5-BC8955E3AC32}" sibTransId="{B96F36FF-400C-4164-BB30-45DB17D3E5A9}"/>
    <dgm:cxn modelId="{64326103-E089-487E-807A-91545619EC39}" srcId="{BA0B62A2-6B67-4731-BABA-0083B13C8EA9}" destId="{78242500-6E18-4807-A56C-688B262EC8DB}" srcOrd="5" destOrd="0" parTransId="{8DCCDDDF-AE29-4618-8608-6830EAF91620}" sibTransId="{F47AFBEA-DB02-4BA8-B7C2-72965993C7B4}"/>
    <dgm:cxn modelId="{055ACF09-2E57-43CA-BD51-012EA1903520}" type="presOf" srcId="{0D5489AC-02FD-4DEE-A684-EE6BC217B487}" destId="{5D6BFD5E-6B01-47B5-B2A2-4161077B122C}" srcOrd="0" destOrd="0" presId="urn:microsoft.com/office/officeart/2018/5/layout/CenteredIconLabelDescriptionList"/>
    <dgm:cxn modelId="{AB12270F-7C97-4246-B56F-07B8F0B91423}" type="presOf" srcId="{6C341091-AA7F-4DA3-94F8-A3DB7B961D96}" destId="{9606AC94-75D1-489E-9D3C-DC1C955A7F8D}" srcOrd="0" destOrd="1" presId="urn:microsoft.com/office/officeart/2018/5/layout/CenteredIconLabelDescriptionList"/>
    <dgm:cxn modelId="{08BB2317-A307-4F73-B761-8BBEAFA25DA7}" srcId="{BA0B62A2-6B67-4731-BABA-0083B13C8EA9}" destId="{37455A7A-FE6D-4507-8EEC-CFA1D158CEEB}" srcOrd="2" destOrd="0" parTransId="{5B786465-352F-412F-B6AE-E53547037E03}" sibTransId="{05C4DF2E-766A-470B-B738-F1E959D574DB}"/>
    <dgm:cxn modelId="{04B1BE20-9CCC-4E67-BFA6-9279592B6BC9}" srcId="{0D5489AC-02FD-4DEE-A684-EE6BC217B487}" destId="{4F2209B3-5BB7-4584-8897-3E78CD397255}" srcOrd="0" destOrd="0" parTransId="{5820B152-8770-4CC2-BF07-D09F23586A91}" sibTransId="{6EA026B5-772A-4DC5-93DF-899701D69225}"/>
    <dgm:cxn modelId="{04B92A36-5457-4C8C-906C-636CE74BA363}" srcId="{4F2209B3-5BB7-4584-8897-3E78CD397255}" destId="{CA02B2A2-F03B-4C9F-AE1F-BC2D7720109C}" srcOrd="3" destOrd="0" parTransId="{56D7F880-6C7D-4ED9-8CE7-76475D97E72C}" sibTransId="{3DE362E1-8222-479E-9356-CD1FA2FBFC78}"/>
    <dgm:cxn modelId="{BA91AD3F-A0BE-49D8-855A-B2D516A0CE09}" type="presOf" srcId="{05F1A39B-106B-424B-84CA-5D0C1056EF7C}" destId="{AA6E0A77-92A1-4871-9949-D1E7FABA24BD}" srcOrd="0" destOrd="4" presId="urn:microsoft.com/office/officeart/2018/5/layout/CenteredIconLabelDescriptionList"/>
    <dgm:cxn modelId="{9C961441-C04D-48D3-9C6F-A2E9F3EA9CF7}" srcId="{BA0B62A2-6B67-4731-BABA-0083B13C8EA9}" destId="{D59A06FB-CF73-44CE-A9F0-71F78DD6FA96}" srcOrd="6" destOrd="0" parTransId="{D7C84C9A-77BD-4649-8C53-57A12EE21590}" sibTransId="{557CCA3A-2D5D-4F68-BEC8-B64CADCC416D}"/>
    <dgm:cxn modelId="{133A4F43-4D65-43FD-B131-D698C8AA1BD3}" type="presOf" srcId="{E358DBB1-7E7A-40F0-AB1F-616AF6234E46}" destId="{9606AC94-75D1-489E-9D3C-DC1C955A7F8D}" srcOrd="0" destOrd="4" presId="urn:microsoft.com/office/officeart/2018/5/layout/CenteredIconLabelDescriptionList"/>
    <dgm:cxn modelId="{6884C258-399D-41DB-B95A-684E163B6DEF}" type="presOf" srcId="{BA0B62A2-6B67-4731-BABA-0083B13C8EA9}" destId="{04BCB3D9-779D-4FA9-ABC1-7E2959E213D3}" srcOrd="0" destOrd="0" presId="urn:microsoft.com/office/officeart/2018/5/layout/CenteredIconLabelDescriptionList"/>
    <dgm:cxn modelId="{BB459459-C581-4067-9CBF-D083A904998D}" type="presOf" srcId="{CA02B2A2-F03B-4C9F-AE1F-BC2D7720109C}" destId="{9606AC94-75D1-489E-9D3C-DC1C955A7F8D}" srcOrd="0" destOrd="3" presId="urn:microsoft.com/office/officeart/2018/5/layout/CenteredIconLabelDescriptionList"/>
    <dgm:cxn modelId="{9245B866-6716-430E-9D1F-D67789D989C5}" type="presOf" srcId="{78242500-6E18-4807-A56C-688B262EC8DB}" destId="{AA6E0A77-92A1-4871-9949-D1E7FABA24BD}" srcOrd="0" destOrd="5" presId="urn:microsoft.com/office/officeart/2018/5/layout/CenteredIconLabelDescriptionList"/>
    <dgm:cxn modelId="{22F00F7B-17B9-4411-8084-DAA2AB652886}" srcId="{BA0B62A2-6B67-4731-BABA-0083B13C8EA9}" destId="{9F360B24-6DFB-435F-8D9C-3544F58C953E}" srcOrd="3" destOrd="0" parTransId="{C8CC5AFD-C37E-4F4A-8085-9B37276AAB51}" sibTransId="{9E294D20-9FE7-4E9B-9FA5-6B4029CF974A}"/>
    <dgm:cxn modelId="{051F507E-BCC3-446E-8DA2-25BF813B66E5}" type="presOf" srcId="{E4E83A1B-D7A1-49A1-97AF-B82E803AC2F4}" destId="{9606AC94-75D1-489E-9D3C-DC1C955A7F8D}" srcOrd="0" destOrd="5" presId="urn:microsoft.com/office/officeart/2018/5/layout/CenteredIconLabelDescriptionList"/>
    <dgm:cxn modelId="{1CABA188-AEC3-403E-BEB3-21DCA9E7D483}" type="presOf" srcId="{4F2209B3-5BB7-4584-8897-3E78CD397255}" destId="{A963911C-E4C5-4EB1-8489-2364297586EF}" srcOrd="0" destOrd="0" presId="urn:microsoft.com/office/officeart/2018/5/layout/CenteredIconLabelDescriptionList"/>
    <dgm:cxn modelId="{7C618793-068B-488A-9E57-CCE99DEF368A}" type="presOf" srcId="{B8B2B7B1-5A94-48E4-92F1-FCECC0B9415A}" destId="{9606AC94-75D1-489E-9D3C-DC1C955A7F8D}" srcOrd="0" destOrd="0" presId="urn:microsoft.com/office/officeart/2018/5/layout/CenteredIconLabelDescriptionList"/>
    <dgm:cxn modelId="{6D3AEA96-38D0-495B-80A5-E2F2D4554BA0}" srcId="{BA0B62A2-6B67-4731-BABA-0083B13C8EA9}" destId="{05F1A39B-106B-424B-84CA-5D0C1056EF7C}" srcOrd="4" destOrd="0" parTransId="{A88017B3-E1F9-4504-B3E1-E37A51F1AC1C}" sibTransId="{A427C595-6C98-4339-A432-12C347041663}"/>
    <dgm:cxn modelId="{304DCAA3-2CA4-4EDA-9E2E-B96BA392CAF8}" srcId="{4F2209B3-5BB7-4584-8897-3E78CD397255}" destId="{6C341091-AA7F-4DA3-94F8-A3DB7B961D96}" srcOrd="1" destOrd="0" parTransId="{DF0CDCB2-D9D0-444D-AB9F-911D3EC05300}" sibTransId="{AD69BD12-61DF-4FFD-AE8C-DE951DDABE23}"/>
    <dgm:cxn modelId="{64AE91A9-0C21-41DB-B023-118E9E0F260E}" srcId="{BA0B62A2-6B67-4731-BABA-0083B13C8EA9}" destId="{8A48A5DE-956D-4E94-8720-2800352C71A7}" srcOrd="0" destOrd="0" parTransId="{250EC930-3B10-440C-8352-07AB47E93D58}" sibTransId="{5EF0DEC3-2EA5-4277-B860-736162658CB6}"/>
    <dgm:cxn modelId="{25875BAE-C274-4109-B78F-BAD2EED35259}" srcId="{4F2209B3-5BB7-4584-8897-3E78CD397255}" destId="{1B69FE0D-F389-4A08-8B3B-9A00ABA9F981}" srcOrd="2" destOrd="0" parTransId="{37B3D130-A5AA-4723-870C-58BDE71A6F38}" sibTransId="{9EC89CA9-4575-48C4-9833-5B41D96A3770}"/>
    <dgm:cxn modelId="{7DDD39B3-0586-4853-97D1-B82709ECE9A8}" type="presOf" srcId="{1B69FE0D-F389-4A08-8B3B-9A00ABA9F981}" destId="{9606AC94-75D1-489E-9D3C-DC1C955A7F8D}" srcOrd="0" destOrd="2" presId="urn:microsoft.com/office/officeart/2018/5/layout/CenteredIconLabelDescriptionList"/>
    <dgm:cxn modelId="{373DE3B8-F014-4DF6-AB86-F54533FAC01B}" type="presOf" srcId="{0559D04C-DB17-4698-A81B-BE828457E4BE}" destId="{AA6E0A77-92A1-4871-9949-D1E7FABA24BD}" srcOrd="0" destOrd="1" presId="urn:microsoft.com/office/officeart/2018/5/layout/CenteredIconLabelDescriptionList"/>
    <dgm:cxn modelId="{D2AFBFC0-63F8-47DD-A577-FA6241C0CC58}" type="presOf" srcId="{D59A06FB-CF73-44CE-A9F0-71F78DD6FA96}" destId="{AA6E0A77-92A1-4871-9949-D1E7FABA24BD}" srcOrd="0" destOrd="6" presId="urn:microsoft.com/office/officeart/2018/5/layout/CenteredIconLabelDescriptionList"/>
    <dgm:cxn modelId="{6E9DF8C1-A456-499A-AEEC-27F07676E5A7}" srcId="{0D5489AC-02FD-4DEE-A684-EE6BC217B487}" destId="{BA0B62A2-6B67-4731-BABA-0083B13C8EA9}" srcOrd="1" destOrd="0" parTransId="{CBC07016-3869-4206-AB48-1FF76D152B39}" sibTransId="{C00D6894-8021-44B1-AB85-D8D8BF5F8CD9}"/>
    <dgm:cxn modelId="{0C12F9C1-03A0-4F01-89F4-AD64BF82F152}" type="presOf" srcId="{8A48A5DE-956D-4E94-8720-2800352C71A7}" destId="{AA6E0A77-92A1-4871-9949-D1E7FABA24BD}" srcOrd="0" destOrd="0" presId="urn:microsoft.com/office/officeart/2018/5/layout/CenteredIconLabelDescriptionList"/>
    <dgm:cxn modelId="{67CF6FC4-7D0D-4F15-8BDB-54410A1A23ED}" srcId="{4F2209B3-5BB7-4584-8897-3E78CD397255}" destId="{E358DBB1-7E7A-40F0-AB1F-616AF6234E46}" srcOrd="4" destOrd="0" parTransId="{4BCFF2AD-92AB-4833-88BE-A1F6EFECB992}" sibTransId="{C5521F84-6E84-4BCA-BDF4-FF9510CCF859}"/>
    <dgm:cxn modelId="{99E500C9-571E-40D7-8E1D-32C04697F041}" type="presOf" srcId="{9F360B24-6DFB-435F-8D9C-3544F58C953E}" destId="{AA6E0A77-92A1-4871-9949-D1E7FABA24BD}" srcOrd="0" destOrd="3" presId="urn:microsoft.com/office/officeart/2018/5/layout/CenteredIconLabelDescriptionList"/>
    <dgm:cxn modelId="{A6A030D1-15AB-4BBB-8BDD-AC4781B4D7BC}" type="presOf" srcId="{37455A7A-FE6D-4507-8EEC-CFA1D158CEEB}" destId="{AA6E0A77-92A1-4871-9949-D1E7FABA24BD}" srcOrd="0" destOrd="2" presId="urn:microsoft.com/office/officeart/2018/5/layout/CenteredIconLabelDescriptionList"/>
    <dgm:cxn modelId="{A07AF2D6-3517-40C1-B6A5-5010A9136A33}" srcId="{4F2209B3-5BB7-4584-8897-3E78CD397255}" destId="{B8B2B7B1-5A94-48E4-92F1-FCECC0B9415A}" srcOrd="0" destOrd="0" parTransId="{B36CFE86-231A-4433-9F38-36369DB774DE}" sibTransId="{6FBFA8C0-0388-4E5F-A5A1-D0811C7645FD}"/>
    <dgm:cxn modelId="{D6903FD7-D10C-4920-BD9F-2229DBF99A25}" srcId="{4F2209B3-5BB7-4584-8897-3E78CD397255}" destId="{E4E83A1B-D7A1-49A1-97AF-B82E803AC2F4}" srcOrd="5" destOrd="0" parTransId="{2E5DD890-0D3C-459B-81D5-0BD785563A88}" sibTransId="{D180DAE3-F3AC-4A5B-8023-0A08E96C518A}"/>
    <dgm:cxn modelId="{591CE59F-44AD-4BEC-A76B-200A8D96A38D}" type="presParOf" srcId="{5D6BFD5E-6B01-47B5-B2A2-4161077B122C}" destId="{68CA10C3-DC0B-4D83-A274-D9B3C5BCC6A5}" srcOrd="0" destOrd="0" presId="urn:microsoft.com/office/officeart/2018/5/layout/CenteredIconLabelDescriptionList"/>
    <dgm:cxn modelId="{BD7A1157-C42E-42FA-9730-B571CF6ACF14}" type="presParOf" srcId="{68CA10C3-DC0B-4D83-A274-D9B3C5BCC6A5}" destId="{65AAE09B-1C29-4C32-8DBA-826C850B020C}" srcOrd="0" destOrd="0" presId="urn:microsoft.com/office/officeart/2018/5/layout/CenteredIconLabelDescriptionList"/>
    <dgm:cxn modelId="{E061E3F1-9252-45A6-ADD1-1D2C53F7FCC5}" type="presParOf" srcId="{68CA10C3-DC0B-4D83-A274-D9B3C5BCC6A5}" destId="{E9CA1FB8-775C-4B46-B93D-7F62B125EA50}" srcOrd="1" destOrd="0" presId="urn:microsoft.com/office/officeart/2018/5/layout/CenteredIconLabelDescriptionList"/>
    <dgm:cxn modelId="{82033D7E-AC37-4519-9C75-1BC8D816C26C}" type="presParOf" srcId="{68CA10C3-DC0B-4D83-A274-D9B3C5BCC6A5}" destId="{A963911C-E4C5-4EB1-8489-2364297586EF}" srcOrd="2" destOrd="0" presId="urn:microsoft.com/office/officeart/2018/5/layout/CenteredIconLabelDescriptionList"/>
    <dgm:cxn modelId="{FE5F07D3-F9F1-4344-A1C3-EC94EE526759}" type="presParOf" srcId="{68CA10C3-DC0B-4D83-A274-D9B3C5BCC6A5}" destId="{219A9970-1EE1-442D-8F71-CF1D5D7D3EE0}" srcOrd="3" destOrd="0" presId="urn:microsoft.com/office/officeart/2018/5/layout/CenteredIconLabelDescriptionList"/>
    <dgm:cxn modelId="{C9A3B99D-CDE1-406B-8AB0-5326EDF5A34B}" type="presParOf" srcId="{68CA10C3-DC0B-4D83-A274-D9B3C5BCC6A5}" destId="{9606AC94-75D1-489E-9D3C-DC1C955A7F8D}" srcOrd="4" destOrd="0" presId="urn:microsoft.com/office/officeart/2018/5/layout/CenteredIconLabelDescriptionList"/>
    <dgm:cxn modelId="{0F38A73B-8953-40E3-88E5-2F20D2D11A55}" type="presParOf" srcId="{5D6BFD5E-6B01-47B5-B2A2-4161077B122C}" destId="{40B204D2-7CF6-45D0-A039-E923115F840E}" srcOrd="1" destOrd="0" presId="urn:microsoft.com/office/officeart/2018/5/layout/CenteredIconLabelDescriptionList"/>
    <dgm:cxn modelId="{57193B13-C3A6-47CC-856E-C0B9CD9F5B4B}" type="presParOf" srcId="{5D6BFD5E-6B01-47B5-B2A2-4161077B122C}" destId="{25003F44-581E-4A35-B53D-AAB631706C0E}" srcOrd="2" destOrd="0" presId="urn:microsoft.com/office/officeart/2018/5/layout/CenteredIconLabelDescriptionList"/>
    <dgm:cxn modelId="{6582B83C-E52A-485B-8CCD-1EB583EA3D39}" type="presParOf" srcId="{25003F44-581E-4A35-B53D-AAB631706C0E}" destId="{37D3BB4E-CB54-4D50-B191-110A5359E9A4}" srcOrd="0" destOrd="0" presId="urn:microsoft.com/office/officeart/2018/5/layout/CenteredIconLabelDescriptionList"/>
    <dgm:cxn modelId="{02F95EDE-F704-4E79-977B-4AF8AE793048}" type="presParOf" srcId="{25003F44-581E-4A35-B53D-AAB631706C0E}" destId="{3E667204-7D27-495D-92E6-FB608C2162E8}" srcOrd="1" destOrd="0" presId="urn:microsoft.com/office/officeart/2018/5/layout/CenteredIconLabelDescriptionList"/>
    <dgm:cxn modelId="{E761B3CD-1C75-44AF-B506-83E4BB762381}" type="presParOf" srcId="{25003F44-581E-4A35-B53D-AAB631706C0E}" destId="{04BCB3D9-779D-4FA9-ABC1-7E2959E213D3}" srcOrd="2" destOrd="0" presId="urn:microsoft.com/office/officeart/2018/5/layout/CenteredIconLabelDescriptionList"/>
    <dgm:cxn modelId="{176843D9-DBD8-4594-992E-9CD84A82806D}" type="presParOf" srcId="{25003F44-581E-4A35-B53D-AAB631706C0E}" destId="{58D5A582-9C8F-4290-9983-D730D8F98174}" srcOrd="3" destOrd="0" presId="urn:microsoft.com/office/officeart/2018/5/layout/CenteredIconLabelDescriptionList"/>
    <dgm:cxn modelId="{5E6E061F-E16E-4887-B200-0C9587E00098}" type="presParOf" srcId="{25003F44-581E-4A35-B53D-AAB631706C0E}" destId="{AA6E0A77-92A1-4871-9949-D1E7FABA24BD}"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33DD6E-4F9A-411A-8B14-C6A5F6F93AB0}"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2BDF7427-ADDE-410C-8199-BE7B46534080}">
      <dgm:prSet/>
      <dgm:spPr/>
      <dgm:t>
        <a:bodyPr/>
        <a:lstStyle/>
        <a:p>
          <a:pPr>
            <a:lnSpc>
              <a:spcPct val="100000"/>
            </a:lnSpc>
          </a:pPr>
          <a:r>
            <a:rPr lang="en-US"/>
            <a:t>Minimizing and eliminating the microorganism (Norris &amp; Tuan, 2020).</a:t>
          </a:r>
        </a:p>
      </dgm:t>
    </dgm:pt>
    <dgm:pt modelId="{A1A5BB74-7EDD-4345-80EF-20C322DEC434}" type="parTrans" cxnId="{454A1C02-AB5D-4AB6-B3F2-FE440A54DC73}">
      <dgm:prSet/>
      <dgm:spPr/>
      <dgm:t>
        <a:bodyPr/>
        <a:lstStyle/>
        <a:p>
          <a:endParaRPr lang="en-US"/>
        </a:p>
      </dgm:t>
    </dgm:pt>
    <dgm:pt modelId="{46E2F018-B450-41B6-98BA-5E42BFCE3466}" type="sibTrans" cxnId="{454A1C02-AB5D-4AB6-B3F2-FE440A54DC73}">
      <dgm:prSet/>
      <dgm:spPr/>
      <dgm:t>
        <a:bodyPr/>
        <a:lstStyle/>
        <a:p>
          <a:endParaRPr lang="en-US"/>
        </a:p>
      </dgm:t>
    </dgm:pt>
    <dgm:pt modelId="{BA2AFC36-43DF-4EC5-9B5E-17EA718E122E}">
      <dgm:prSet/>
      <dgm:spPr/>
      <dgm:t>
        <a:bodyPr/>
        <a:lstStyle/>
        <a:p>
          <a:pPr>
            <a:lnSpc>
              <a:spcPct val="100000"/>
            </a:lnSpc>
          </a:pPr>
          <a:r>
            <a:rPr lang="en-US"/>
            <a:t>Antibiotics that correlate with the appropriate microbe.</a:t>
          </a:r>
        </a:p>
      </dgm:t>
    </dgm:pt>
    <dgm:pt modelId="{94CDF672-14BF-4893-AD10-0E3A1F6DD65F}" type="parTrans" cxnId="{09415CF5-FBC2-469D-98C1-E95697AB7BE6}">
      <dgm:prSet/>
      <dgm:spPr/>
      <dgm:t>
        <a:bodyPr/>
        <a:lstStyle/>
        <a:p>
          <a:endParaRPr lang="en-US"/>
        </a:p>
      </dgm:t>
    </dgm:pt>
    <dgm:pt modelId="{2E4499FC-1C2E-42DB-A4EA-9865F494E6FD}" type="sibTrans" cxnId="{09415CF5-FBC2-469D-98C1-E95697AB7BE6}">
      <dgm:prSet/>
      <dgm:spPr/>
      <dgm:t>
        <a:bodyPr/>
        <a:lstStyle/>
        <a:p>
          <a:endParaRPr lang="en-US"/>
        </a:p>
      </dgm:t>
    </dgm:pt>
    <dgm:pt modelId="{11AA9C64-9F25-4650-ADD9-3C8DE5E30762}">
      <dgm:prSet/>
      <dgm:spPr/>
      <dgm:t>
        <a:bodyPr/>
        <a:lstStyle/>
        <a:p>
          <a:pPr>
            <a:lnSpc>
              <a:spcPct val="100000"/>
            </a:lnSpc>
          </a:pPr>
          <a:r>
            <a:rPr lang="en-US"/>
            <a:t>Minimizing the residual cardiac effects (Norris &amp; Tuan, 2020).</a:t>
          </a:r>
        </a:p>
      </dgm:t>
    </dgm:pt>
    <dgm:pt modelId="{02E93888-8221-41F1-A06E-37A91960A038}" type="parTrans" cxnId="{E97632A2-8D92-420B-87D4-0A838715BB26}">
      <dgm:prSet/>
      <dgm:spPr/>
      <dgm:t>
        <a:bodyPr/>
        <a:lstStyle/>
        <a:p>
          <a:endParaRPr lang="en-US"/>
        </a:p>
      </dgm:t>
    </dgm:pt>
    <dgm:pt modelId="{BDB505E9-781E-42FE-9AB5-67A9AB646B02}" type="sibTrans" cxnId="{E97632A2-8D92-420B-87D4-0A838715BB26}">
      <dgm:prSet/>
      <dgm:spPr/>
      <dgm:t>
        <a:bodyPr/>
        <a:lstStyle/>
        <a:p>
          <a:endParaRPr lang="en-US"/>
        </a:p>
      </dgm:t>
    </dgm:pt>
    <dgm:pt modelId="{A90AB833-A165-4CF4-B054-D34489450773}">
      <dgm:prSet/>
      <dgm:spPr/>
      <dgm:t>
        <a:bodyPr/>
        <a:lstStyle/>
        <a:p>
          <a:pPr>
            <a:lnSpc>
              <a:spcPct val="100000"/>
            </a:lnSpc>
          </a:pPr>
          <a:r>
            <a:rPr lang="en-US"/>
            <a:t>Diuretics can help with associated heart failure complications (Gupta, 2023).</a:t>
          </a:r>
        </a:p>
      </dgm:t>
    </dgm:pt>
    <dgm:pt modelId="{9C203C97-7666-449D-BAF6-B819AFE6D970}" type="parTrans" cxnId="{C31064E6-FDB4-4D28-82FA-D97D77B229B2}">
      <dgm:prSet/>
      <dgm:spPr/>
      <dgm:t>
        <a:bodyPr/>
        <a:lstStyle/>
        <a:p>
          <a:endParaRPr lang="en-US"/>
        </a:p>
      </dgm:t>
    </dgm:pt>
    <dgm:pt modelId="{850B85A0-1D99-459F-B19B-EF5E05594C56}" type="sibTrans" cxnId="{C31064E6-FDB4-4D28-82FA-D97D77B229B2}">
      <dgm:prSet/>
      <dgm:spPr/>
      <dgm:t>
        <a:bodyPr/>
        <a:lstStyle/>
        <a:p>
          <a:endParaRPr lang="en-US"/>
        </a:p>
      </dgm:t>
    </dgm:pt>
    <dgm:pt modelId="{A9E85AC7-EA07-4AA5-A2CD-F5FAF187E660}">
      <dgm:prSet/>
      <dgm:spPr/>
      <dgm:t>
        <a:bodyPr/>
        <a:lstStyle/>
        <a:p>
          <a:pPr>
            <a:lnSpc>
              <a:spcPct val="100000"/>
            </a:lnSpc>
          </a:pPr>
          <a:r>
            <a:rPr lang="en-US"/>
            <a:t>Treating the pathologic effect of septic emboli (Norris &amp; Tuan, 2020).</a:t>
          </a:r>
        </a:p>
      </dgm:t>
    </dgm:pt>
    <dgm:pt modelId="{659070E1-5A2B-4792-A127-2EC82E1A8634}" type="parTrans" cxnId="{89847E54-9061-43AF-8CA3-9768849A1D90}">
      <dgm:prSet/>
      <dgm:spPr/>
      <dgm:t>
        <a:bodyPr/>
        <a:lstStyle/>
        <a:p>
          <a:endParaRPr lang="en-US"/>
        </a:p>
      </dgm:t>
    </dgm:pt>
    <dgm:pt modelId="{44A5C53C-6804-4495-9F0D-A2F71DE7A963}" type="sibTrans" cxnId="{89847E54-9061-43AF-8CA3-9768849A1D90}">
      <dgm:prSet/>
      <dgm:spPr/>
      <dgm:t>
        <a:bodyPr/>
        <a:lstStyle/>
        <a:p>
          <a:endParaRPr lang="en-US"/>
        </a:p>
      </dgm:t>
    </dgm:pt>
    <dgm:pt modelId="{F178A9E1-0E4A-46DF-A766-EBC42A405D58}">
      <dgm:prSet/>
      <dgm:spPr/>
      <dgm:t>
        <a:bodyPr/>
        <a:lstStyle/>
        <a:p>
          <a:pPr>
            <a:lnSpc>
              <a:spcPct val="100000"/>
            </a:lnSpc>
          </a:pPr>
          <a:r>
            <a:rPr lang="en-US"/>
            <a:t>There isn’t strong support for the use of anticoagulants for septic emboli (Elsaghir, 2023). </a:t>
          </a:r>
        </a:p>
      </dgm:t>
    </dgm:pt>
    <dgm:pt modelId="{71A1D1E9-48DD-4E23-861A-C6DE2686974B}" type="parTrans" cxnId="{20B38C56-0B03-44C0-8D31-86B66C1E3AAC}">
      <dgm:prSet/>
      <dgm:spPr/>
      <dgm:t>
        <a:bodyPr/>
        <a:lstStyle/>
        <a:p>
          <a:endParaRPr lang="en-US"/>
        </a:p>
      </dgm:t>
    </dgm:pt>
    <dgm:pt modelId="{DE27753D-29AF-42A7-83AA-2B4DC8E85F92}" type="sibTrans" cxnId="{20B38C56-0B03-44C0-8D31-86B66C1E3AAC}">
      <dgm:prSet/>
      <dgm:spPr/>
      <dgm:t>
        <a:bodyPr/>
        <a:lstStyle/>
        <a:p>
          <a:endParaRPr lang="en-US"/>
        </a:p>
      </dgm:t>
    </dgm:pt>
    <dgm:pt modelId="{E2E85CE9-4AD5-490F-98C4-3F339087583F}">
      <dgm:prSet/>
      <dgm:spPr/>
      <dgm:t>
        <a:bodyPr/>
        <a:lstStyle/>
        <a:p>
          <a:pPr>
            <a:lnSpc>
              <a:spcPct val="100000"/>
            </a:lnSpc>
          </a:pPr>
          <a:r>
            <a:rPr lang="en-US" dirty="0"/>
            <a:t>Starting antibiotics soon and early surgical interventions are indicated (</a:t>
          </a:r>
          <a:r>
            <a:rPr lang="en-US" dirty="0" err="1"/>
            <a:t>Elsaghir</a:t>
          </a:r>
          <a:r>
            <a:rPr lang="en-US" dirty="0"/>
            <a:t>, 2023).</a:t>
          </a:r>
        </a:p>
        <a:p>
          <a:pPr>
            <a:lnSpc>
              <a:spcPct val="100000"/>
            </a:lnSpc>
          </a:pPr>
          <a:r>
            <a:rPr lang="en-US" dirty="0"/>
            <a:t>Ex. Pacemaker lead replacement for infected pacemakers, valve replacements, or surgical resections of emboli</a:t>
          </a:r>
        </a:p>
      </dgm:t>
    </dgm:pt>
    <dgm:pt modelId="{C358D75B-921B-4638-8EC5-AECBE87DE77F}" type="parTrans" cxnId="{2D50D6F8-A8C8-40EC-B0D0-9252429A5727}">
      <dgm:prSet/>
      <dgm:spPr/>
      <dgm:t>
        <a:bodyPr/>
        <a:lstStyle/>
        <a:p>
          <a:endParaRPr lang="en-US"/>
        </a:p>
      </dgm:t>
    </dgm:pt>
    <dgm:pt modelId="{FD48D4D6-1C68-423B-B792-128FAC59F675}" type="sibTrans" cxnId="{2D50D6F8-A8C8-40EC-B0D0-9252429A5727}">
      <dgm:prSet/>
      <dgm:spPr/>
      <dgm:t>
        <a:bodyPr/>
        <a:lstStyle/>
        <a:p>
          <a:endParaRPr lang="en-US"/>
        </a:p>
      </dgm:t>
    </dgm:pt>
    <dgm:pt modelId="{764199A6-48A4-4797-B51B-F1A3E63AF095}" type="pres">
      <dgm:prSet presAssocID="{1333DD6E-4F9A-411A-8B14-C6A5F6F93AB0}" presName="root" presStyleCnt="0">
        <dgm:presLayoutVars>
          <dgm:dir/>
          <dgm:resizeHandles val="exact"/>
        </dgm:presLayoutVars>
      </dgm:prSet>
      <dgm:spPr/>
    </dgm:pt>
    <dgm:pt modelId="{0A6C448D-263D-432F-8782-59F42D9D9A64}" type="pres">
      <dgm:prSet presAssocID="{2BDF7427-ADDE-410C-8199-BE7B46534080}" presName="compNode" presStyleCnt="0"/>
      <dgm:spPr/>
    </dgm:pt>
    <dgm:pt modelId="{922C9BBC-6D32-420C-9778-845F3969822E}" type="pres">
      <dgm:prSet presAssocID="{2BDF7427-ADDE-410C-8199-BE7B46534080}" presName="bgRect" presStyleLbl="bgShp" presStyleIdx="0" presStyleCnt="3"/>
      <dgm:spPr/>
    </dgm:pt>
    <dgm:pt modelId="{6F5CBF1E-678C-4EEF-A893-E531978FD4CC}" type="pres">
      <dgm:prSet presAssocID="{2BDF7427-ADDE-410C-8199-BE7B465340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AE29072F-857A-459F-BE33-844495D69FE9}" type="pres">
      <dgm:prSet presAssocID="{2BDF7427-ADDE-410C-8199-BE7B46534080}" presName="spaceRect" presStyleCnt="0"/>
      <dgm:spPr/>
    </dgm:pt>
    <dgm:pt modelId="{4038632C-1B48-4390-A83E-8FE15E030DC6}" type="pres">
      <dgm:prSet presAssocID="{2BDF7427-ADDE-410C-8199-BE7B46534080}" presName="parTx" presStyleLbl="revTx" presStyleIdx="0" presStyleCnt="6">
        <dgm:presLayoutVars>
          <dgm:chMax val="0"/>
          <dgm:chPref val="0"/>
        </dgm:presLayoutVars>
      </dgm:prSet>
      <dgm:spPr/>
    </dgm:pt>
    <dgm:pt modelId="{8F8BD843-E90F-4FBF-80A8-918DC4D05B65}" type="pres">
      <dgm:prSet presAssocID="{2BDF7427-ADDE-410C-8199-BE7B46534080}" presName="desTx" presStyleLbl="revTx" presStyleIdx="1" presStyleCnt="6">
        <dgm:presLayoutVars/>
      </dgm:prSet>
      <dgm:spPr/>
    </dgm:pt>
    <dgm:pt modelId="{01F630CB-8AA5-4B1D-B697-3FBFA3DCB8A6}" type="pres">
      <dgm:prSet presAssocID="{46E2F018-B450-41B6-98BA-5E42BFCE3466}" presName="sibTrans" presStyleCnt="0"/>
      <dgm:spPr/>
    </dgm:pt>
    <dgm:pt modelId="{EE3A44FF-7E52-4029-ABC5-B506C508E588}" type="pres">
      <dgm:prSet presAssocID="{11AA9C64-9F25-4650-ADD9-3C8DE5E30762}" presName="compNode" presStyleCnt="0"/>
      <dgm:spPr/>
    </dgm:pt>
    <dgm:pt modelId="{9FD35F86-B636-4D72-ACA2-ECFED4794D7D}" type="pres">
      <dgm:prSet presAssocID="{11AA9C64-9F25-4650-ADD9-3C8DE5E30762}" presName="bgRect" presStyleLbl="bgShp" presStyleIdx="1" presStyleCnt="3"/>
      <dgm:spPr/>
    </dgm:pt>
    <dgm:pt modelId="{CB5C75FF-040B-4D03-9502-55071FBBEC7B}" type="pres">
      <dgm:prSet presAssocID="{11AA9C64-9F25-4650-ADD9-3C8DE5E307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rt Organ"/>
        </a:ext>
      </dgm:extLst>
    </dgm:pt>
    <dgm:pt modelId="{CC0299A9-DB93-4EBC-9472-E4D5DEAD743D}" type="pres">
      <dgm:prSet presAssocID="{11AA9C64-9F25-4650-ADD9-3C8DE5E30762}" presName="spaceRect" presStyleCnt="0"/>
      <dgm:spPr/>
    </dgm:pt>
    <dgm:pt modelId="{781E9902-F8F1-483F-8009-5CAA0C558BFD}" type="pres">
      <dgm:prSet presAssocID="{11AA9C64-9F25-4650-ADD9-3C8DE5E30762}" presName="parTx" presStyleLbl="revTx" presStyleIdx="2" presStyleCnt="6">
        <dgm:presLayoutVars>
          <dgm:chMax val="0"/>
          <dgm:chPref val="0"/>
        </dgm:presLayoutVars>
      </dgm:prSet>
      <dgm:spPr/>
    </dgm:pt>
    <dgm:pt modelId="{2FD9D56D-0FE1-470E-94BE-1547D150B431}" type="pres">
      <dgm:prSet presAssocID="{11AA9C64-9F25-4650-ADD9-3C8DE5E30762}" presName="desTx" presStyleLbl="revTx" presStyleIdx="3" presStyleCnt="6">
        <dgm:presLayoutVars/>
      </dgm:prSet>
      <dgm:spPr/>
    </dgm:pt>
    <dgm:pt modelId="{068EB890-E029-4ECA-A683-94FACAEBE22D}" type="pres">
      <dgm:prSet presAssocID="{BDB505E9-781E-42FE-9AB5-67A9AB646B02}" presName="sibTrans" presStyleCnt="0"/>
      <dgm:spPr/>
    </dgm:pt>
    <dgm:pt modelId="{A05AB2EC-3270-4EF1-9DB9-0F12C52E5379}" type="pres">
      <dgm:prSet presAssocID="{A9E85AC7-EA07-4AA5-A2CD-F5FAF187E660}" presName="compNode" presStyleCnt="0"/>
      <dgm:spPr/>
    </dgm:pt>
    <dgm:pt modelId="{3564A90B-4E0E-43F8-B8B6-1A9B4518789E}" type="pres">
      <dgm:prSet presAssocID="{A9E85AC7-EA07-4AA5-A2CD-F5FAF187E660}" presName="bgRect" presStyleLbl="bgShp" presStyleIdx="2" presStyleCnt="3"/>
      <dgm:spPr/>
    </dgm:pt>
    <dgm:pt modelId="{3D0A1C4B-3789-4279-AFC8-DABCD47C7E90}" type="pres">
      <dgm:prSet presAssocID="{A9E85AC7-EA07-4AA5-A2CD-F5FAF187E66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dney"/>
        </a:ext>
      </dgm:extLst>
    </dgm:pt>
    <dgm:pt modelId="{871DF8BB-F7D5-48CB-A922-7F1800B33A9B}" type="pres">
      <dgm:prSet presAssocID="{A9E85AC7-EA07-4AA5-A2CD-F5FAF187E660}" presName="spaceRect" presStyleCnt="0"/>
      <dgm:spPr/>
    </dgm:pt>
    <dgm:pt modelId="{A29F16B9-7D75-4640-A68D-282DE06B2BF6}" type="pres">
      <dgm:prSet presAssocID="{A9E85AC7-EA07-4AA5-A2CD-F5FAF187E660}" presName="parTx" presStyleLbl="revTx" presStyleIdx="4" presStyleCnt="6">
        <dgm:presLayoutVars>
          <dgm:chMax val="0"/>
          <dgm:chPref val="0"/>
        </dgm:presLayoutVars>
      </dgm:prSet>
      <dgm:spPr/>
    </dgm:pt>
    <dgm:pt modelId="{444E9572-F4C7-4A1A-B763-74250FDE54FF}" type="pres">
      <dgm:prSet presAssocID="{A9E85AC7-EA07-4AA5-A2CD-F5FAF187E660}" presName="desTx" presStyleLbl="revTx" presStyleIdx="5" presStyleCnt="6">
        <dgm:presLayoutVars/>
      </dgm:prSet>
      <dgm:spPr/>
    </dgm:pt>
  </dgm:ptLst>
  <dgm:cxnLst>
    <dgm:cxn modelId="{454A1C02-AB5D-4AB6-B3F2-FE440A54DC73}" srcId="{1333DD6E-4F9A-411A-8B14-C6A5F6F93AB0}" destId="{2BDF7427-ADDE-410C-8199-BE7B46534080}" srcOrd="0" destOrd="0" parTransId="{A1A5BB74-7EDD-4345-80EF-20C322DEC434}" sibTransId="{46E2F018-B450-41B6-98BA-5E42BFCE3466}"/>
    <dgm:cxn modelId="{596AC141-A0D1-6E4B-98A4-8C082B4650BC}" type="presOf" srcId="{BA2AFC36-43DF-4EC5-9B5E-17EA718E122E}" destId="{8F8BD843-E90F-4FBF-80A8-918DC4D05B65}" srcOrd="0" destOrd="0" presId="urn:microsoft.com/office/officeart/2018/2/layout/IconVerticalSolidList"/>
    <dgm:cxn modelId="{89847E54-9061-43AF-8CA3-9768849A1D90}" srcId="{1333DD6E-4F9A-411A-8B14-C6A5F6F93AB0}" destId="{A9E85AC7-EA07-4AA5-A2CD-F5FAF187E660}" srcOrd="2" destOrd="0" parTransId="{659070E1-5A2B-4792-A127-2EC82E1A8634}" sibTransId="{44A5C53C-6804-4495-9F0D-A2F71DE7A963}"/>
    <dgm:cxn modelId="{20B38C56-0B03-44C0-8D31-86B66C1E3AAC}" srcId="{A9E85AC7-EA07-4AA5-A2CD-F5FAF187E660}" destId="{F178A9E1-0E4A-46DF-A766-EBC42A405D58}" srcOrd="0" destOrd="0" parTransId="{71A1D1E9-48DD-4E23-861A-C6DE2686974B}" sibTransId="{DE27753D-29AF-42A7-83AA-2B4DC8E85F92}"/>
    <dgm:cxn modelId="{1ACE6767-A9B4-6F47-A6C0-22D84B81DA5E}" type="presOf" srcId="{F178A9E1-0E4A-46DF-A766-EBC42A405D58}" destId="{444E9572-F4C7-4A1A-B763-74250FDE54FF}" srcOrd="0" destOrd="0" presId="urn:microsoft.com/office/officeart/2018/2/layout/IconVerticalSolidList"/>
    <dgm:cxn modelId="{7A72F16D-181B-1D41-8C30-FFBE2BF767D8}" type="presOf" srcId="{A90AB833-A165-4CF4-B054-D34489450773}" destId="{2FD9D56D-0FE1-470E-94BE-1547D150B431}" srcOrd="0" destOrd="0" presId="urn:microsoft.com/office/officeart/2018/2/layout/IconVerticalSolidList"/>
    <dgm:cxn modelId="{0E2A478E-701A-3348-82AE-ED56B2F37522}" type="presOf" srcId="{11AA9C64-9F25-4650-ADD9-3C8DE5E30762}" destId="{781E9902-F8F1-483F-8009-5CAA0C558BFD}" srcOrd="0" destOrd="0" presId="urn:microsoft.com/office/officeart/2018/2/layout/IconVerticalSolidList"/>
    <dgm:cxn modelId="{7632AB98-FB7F-F349-9CE7-C00B513E4716}" type="presOf" srcId="{1333DD6E-4F9A-411A-8B14-C6A5F6F93AB0}" destId="{764199A6-48A4-4797-B51B-F1A3E63AF095}" srcOrd="0" destOrd="0" presId="urn:microsoft.com/office/officeart/2018/2/layout/IconVerticalSolidList"/>
    <dgm:cxn modelId="{830BE1A1-C546-5843-BB37-F350F802D36B}" type="presOf" srcId="{A9E85AC7-EA07-4AA5-A2CD-F5FAF187E660}" destId="{A29F16B9-7D75-4640-A68D-282DE06B2BF6}" srcOrd="0" destOrd="0" presId="urn:microsoft.com/office/officeart/2018/2/layout/IconVerticalSolidList"/>
    <dgm:cxn modelId="{E97632A2-8D92-420B-87D4-0A838715BB26}" srcId="{1333DD6E-4F9A-411A-8B14-C6A5F6F93AB0}" destId="{11AA9C64-9F25-4650-ADD9-3C8DE5E30762}" srcOrd="1" destOrd="0" parTransId="{02E93888-8221-41F1-A06E-37A91960A038}" sibTransId="{BDB505E9-781E-42FE-9AB5-67A9AB646B02}"/>
    <dgm:cxn modelId="{AB4F72B5-340B-9F4D-8C72-5DC3546063DE}" type="presOf" srcId="{E2E85CE9-4AD5-490F-98C4-3F339087583F}" destId="{444E9572-F4C7-4A1A-B763-74250FDE54FF}" srcOrd="0" destOrd="1" presId="urn:microsoft.com/office/officeart/2018/2/layout/IconVerticalSolidList"/>
    <dgm:cxn modelId="{B72A45B7-5434-AE4B-9C31-33EF4534D711}" type="presOf" srcId="{2BDF7427-ADDE-410C-8199-BE7B46534080}" destId="{4038632C-1B48-4390-A83E-8FE15E030DC6}" srcOrd="0" destOrd="0" presId="urn:microsoft.com/office/officeart/2018/2/layout/IconVerticalSolidList"/>
    <dgm:cxn modelId="{C31064E6-FDB4-4D28-82FA-D97D77B229B2}" srcId="{11AA9C64-9F25-4650-ADD9-3C8DE5E30762}" destId="{A90AB833-A165-4CF4-B054-D34489450773}" srcOrd="0" destOrd="0" parTransId="{9C203C97-7666-449D-BAF6-B819AFE6D970}" sibTransId="{850B85A0-1D99-459F-B19B-EF5E05594C56}"/>
    <dgm:cxn modelId="{09415CF5-FBC2-469D-98C1-E95697AB7BE6}" srcId="{2BDF7427-ADDE-410C-8199-BE7B46534080}" destId="{BA2AFC36-43DF-4EC5-9B5E-17EA718E122E}" srcOrd="0" destOrd="0" parTransId="{94CDF672-14BF-4893-AD10-0E3A1F6DD65F}" sibTransId="{2E4499FC-1C2E-42DB-A4EA-9865F494E6FD}"/>
    <dgm:cxn modelId="{2D50D6F8-A8C8-40EC-B0D0-9252429A5727}" srcId="{A9E85AC7-EA07-4AA5-A2CD-F5FAF187E660}" destId="{E2E85CE9-4AD5-490F-98C4-3F339087583F}" srcOrd="1" destOrd="0" parTransId="{C358D75B-921B-4638-8EC5-AECBE87DE77F}" sibTransId="{FD48D4D6-1C68-423B-B792-128FAC59F675}"/>
    <dgm:cxn modelId="{1C29A1DC-8464-B743-BAB1-A2D31EBD5FD6}" type="presParOf" srcId="{764199A6-48A4-4797-B51B-F1A3E63AF095}" destId="{0A6C448D-263D-432F-8782-59F42D9D9A64}" srcOrd="0" destOrd="0" presId="urn:microsoft.com/office/officeart/2018/2/layout/IconVerticalSolidList"/>
    <dgm:cxn modelId="{6AECB59C-8A19-6E46-B18C-5596D3266B11}" type="presParOf" srcId="{0A6C448D-263D-432F-8782-59F42D9D9A64}" destId="{922C9BBC-6D32-420C-9778-845F3969822E}" srcOrd="0" destOrd="0" presId="urn:microsoft.com/office/officeart/2018/2/layout/IconVerticalSolidList"/>
    <dgm:cxn modelId="{DC1273E5-A134-0D4E-9F85-1050297AC368}" type="presParOf" srcId="{0A6C448D-263D-432F-8782-59F42D9D9A64}" destId="{6F5CBF1E-678C-4EEF-A893-E531978FD4CC}" srcOrd="1" destOrd="0" presId="urn:microsoft.com/office/officeart/2018/2/layout/IconVerticalSolidList"/>
    <dgm:cxn modelId="{FA8B2D5F-C0D6-8A4D-9F9C-60A2863038E2}" type="presParOf" srcId="{0A6C448D-263D-432F-8782-59F42D9D9A64}" destId="{AE29072F-857A-459F-BE33-844495D69FE9}" srcOrd="2" destOrd="0" presId="urn:microsoft.com/office/officeart/2018/2/layout/IconVerticalSolidList"/>
    <dgm:cxn modelId="{D13B6F3F-EEFB-4C48-8822-CBAE8BC9194B}" type="presParOf" srcId="{0A6C448D-263D-432F-8782-59F42D9D9A64}" destId="{4038632C-1B48-4390-A83E-8FE15E030DC6}" srcOrd="3" destOrd="0" presId="urn:microsoft.com/office/officeart/2018/2/layout/IconVerticalSolidList"/>
    <dgm:cxn modelId="{A1EC9450-6FEA-3541-AC90-A7EBE0CE21EE}" type="presParOf" srcId="{0A6C448D-263D-432F-8782-59F42D9D9A64}" destId="{8F8BD843-E90F-4FBF-80A8-918DC4D05B65}" srcOrd="4" destOrd="0" presId="urn:microsoft.com/office/officeart/2018/2/layout/IconVerticalSolidList"/>
    <dgm:cxn modelId="{7229BCEA-CD0F-E94E-AB8D-37EFE69BE9F8}" type="presParOf" srcId="{764199A6-48A4-4797-B51B-F1A3E63AF095}" destId="{01F630CB-8AA5-4B1D-B697-3FBFA3DCB8A6}" srcOrd="1" destOrd="0" presId="urn:microsoft.com/office/officeart/2018/2/layout/IconVerticalSolidList"/>
    <dgm:cxn modelId="{9EEF9993-8999-BB41-8093-8E2707A05D46}" type="presParOf" srcId="{764199A6-48A4-4797-B51B-F1A3E63AF095}" destId="{EE3A44FF-7E52-4029-ABC5-B506C508E588}" srcOrd="2" destOrd="0" presId="urn:microsoft.com/office/officeart/2018/2/layout/IconVerticalSolidList"/>
    <dgm:cxn modelId="{89AAB767-C38D-C846-9C84-937312F6B3F2}" type="presParOf" srcId="{EE3A44FF-7E52-4029-ABC5-B506C508E588}" destId="{9FD35F86-B636-4D72-ACA2-ECFED4794D7D}" srcOrd="0" destOrd="0" presId="urn:microsoft.com/office/officeart/2018/2/layout/IconVerticalSolidList"/>
    <dgm:cxn modelId="{EAF262EE-4D13-2343-8B9E-2FEA2E54772B}" type="presParOf" srcId="{EE3A44FF-7E52-4029-ABC5-B506C508E588}" destId="{CB5C75FF-040B-4D03-9502-55071FBBEC7B}" srcOrd="1" destOrd="0" presId="urn:microsoft.com/office/officeart/2018/2/layout/IconVerticalSolidList"/>
    <dgm:cxn modelId="{C513E601-94CC-7846-A1BC-AA55FA3AA84F}" type="presParOf" srcId="{EE3A44FF-7E52-4029-ABC5-B506C508E588}" destId="{CC0299A9-DB93-4EBC-9472-E4D5DEAD743D}" srcOrd="2" destOrd="0" presId="urn:microsoft.com/office/officeart/2018/2/layout/IconVerticalSolidList"/>
    <dgm:cxn modelId="{1B29B880-1233-F740-ADEA-309CFA924589}" type="presParOf" srcId="{EE3A44FF-7E52-4029-ABC5-B506C508E588}" destId="{781E9902-F8F1-483F-8009-5CAA0C558BFD}" srcOrd="3" destOrd="0" presId="urn:microsoft.com/office/officeart/2018/2/layout/IconVerticalSolidList"/>
    <dgm:cxn modelId="{CD2421E7-BD36-9E4A-A427-030F39BADAA3}" type="presParOf" srcId="{EE3A44FF-7E52-4029-ABC5-B506C508E588}" destId="{2FD9D56D-0FE1-470E-94BE-1547D150B431}" srcOrd="4" destOrd="0" presId="urn:microsoft.com/office/officeart/2018/2/layout/IconVerticalSolidList"/>
    <dgm:cxn modelId="{C715FF1E-B686-1647-ACB0-6500DEEC9E48}" type="presParOf" srcId="{764199A6-48A4-4797-B51B-F1A3E63AF095}" destId="{068EB890-E029-4ECA-A683-94FACAEBE22D}" srcOrd="3" destOrd="0" presId="urn:microsoft.com/office/officeart/2018/2/layout/IconVerticalSolidList"/>
    <dgm:cxn modelId="{2FDC1721-1E03-DB4C-8292-AE008C882877}" type="presParOf" srcId="{764199A6-48A4-4797-B51B-F1A3E63AF095}" destId="{A05AB2EC-3270-4EF1-9DB9-0F12C52E5379}" srcOrd="4" destOrd="0" presId="urn:microsoft.com/office/officeart/2018/2/layout/IconVerticalSolidList"/>
    <dgm:cxn modelId="{335F21B9-4D56-8149-B9AB-59ADA16CE9E2}" type="presParOf" srcId="{A05AB2EC-3270-4EF1-9DB9-0F12C52E5379}" destId="{3564A90B-4E0E-43F8-B8B6-1A9B4518789E}" srcOrd="0" destOrd="0" presId="urn:microsoft.com/office/officeart/2018/2/layout/IconVerticalSolidList"/>
    <dgm:cxn modelId="{E44AB064-CCCC-E546-B0F0-D00B1EC68BCB}" type="presParOf" srcId="{A05AB2EC-3270-4EF1-9DB9-0F12C52E5379}" destId="{3D0A1C4B-3789-4279-AFC8-DABCD47C7E90}" srcOrd="1" destOrd="0" presId="urn:microsoft.com/office/officeart/2018/2/layout/IconVerticalSolidList"/>
    <dgm:cxn modelId="{BB17601A-278F-5241-A5CC-D90DCCCD2590}" type="presParOf" srcId="{A05AB2EC-3270-4EF1-9DB9-0F12C52E5379}" destId="{871DF8BB-F7D5-48CB-A922-7F1800B33A9B}" srcOrd="2" destOrd="0" presId="urn:microsoft.com/office/officeart/2018/2/layout/IconVerticalSolidList"/>
    <dgm:cxn modelId="{4C9E3236-D2ED-BD4D-B5B5-8A6F1BFB0B0C}" type="presParOf" srcId="{A05AB2EC-3270-4EF1-9DB9-0F12C52E5379}" destId="{A29F16B9-7D75-4640-A68D-282DE06B2BF6}" srcOrd="3" destOrd="0" presId="urn:microsoft.com/office/officeart/2018/2/layout/IconVerticalSolidList"/>
    <dgm:cxn modelId="{F98BAEC5-DCB7-CE47-A341-2DA69D5E5EF1}" type="presParOf" srcId="{A05AB2EC-3270-4EF1-9DB9-0F12C52E5379}" destId="{444E9572-F4C7-4A1A-B763-74250FDE54FF}"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0054B-8094-41E7-B8B8-D546AD58F9BA}">
      <dsp:nvSpPr>
        <dsp:cNvPr id="0" name=""/>
        <dsp:cNvSpPr/>
      </dsp:nvSpPr>
      <dsp:spPr>
        <a:xfrm>
          <a:off x="762194" y="920303"/>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DC879-09E4-4846-9B4D-5C8992A3740F}">
      <dsp:nvSpPr>
        <dsp:cNvPr id="0" name=""/>
        <dsp:cNvSpPr/>
      </dsp:nvSpPr>
      <dsp:spPr>
        <a:xfrm>
          <a:off x="8092" y="1840374"/>
          <a:ext cx="2320312" cy="43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Mitral valve prolapse and congenital heart diseases</a:t>
          </a:r>
        </a:p>
      </dsp:txBody>
      <dsp:txXfrm>
        <a:off x="8092" y="1840374"/>
        <a:ext cx="2320312" cy="435058"/>
      </dsp:txXfrm>
    </dsp:sp>
    <dsp:sp modelId="{C8DC9BFF-A35E-4037-8322-0A55FD0E1F53}">
      <dsp:nvSpPr>
        <dsp:cNvPr id="0" name=""/>
        <dsp:cNvSpPr/>
      </dsp:nvSpPr>
      <dsp:spPr>
        <a:xfrm>
          <a:off x="8092" y="2325647"/>
          <a:ext cx="2320312" cy="1105386"/>
        </a:xfrm>
        <a:prstGeom prst="rect">
          <a:avLst/>
        </a:prstGeom>
        <a:noFill/>
        <a:ln>
          <a:noFill/>
        </a:ln>
        <a:effectLst/>
      </dsp:spPr>
      <dsp:style>
        <a:lnRef idx="0">
          <a:scrgbClr r="0" g="0" b="0"/>
        </a:lnRef>
        <a:fillRef idx="0">
          <a:scrgbClr r="0" g="0" b="0"/>
        </a:fillRef>
        <a:effectRef idx="0">
          <a:scrgbClr r="0" g="0" b="0"/>
        </a:effectRef>
        <a:fontRef idx="minor"/>
      </dsp:style>
    </dsp:sp>
    <dsp:sp modelId="{A8D8D4E0-0276-4F51-BE83-AF7CA9EC70D7}">
      <dsp:nvSpPr>
        <dsp:cNvPr id="0" name=""/>
        <dsp:cNvSpPr/>
      </dsp:nvSpPr>
      <dsp:spPr>
        <a:xfrm>
          <a:off x="3488561" y="920303"/>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5E40C03-D2D4-42F5-84BE-8E7B381741D9}">
      <dsp:nvSpPr>
        <dsp:cNvPr id="0" name=""/>
        <dsp:cNvSpPr/>
      </dsp:nvSpPr>
      <dsp:spPr>
        <a:xfrm>
          <a:off x="2734460" y="1840374"/>
          <a:ext cx="2320312" cy="43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t>Host factors: </a:t>
          </a:r>
        </a:p>
      </dsp:txBody>
      <dsp:txXfrm>
        <a:off x="2734460" y="1840374"/>
        <a:ext cx="2320312" cy="435058"/>
      </dsp:txXfrm>
    </dsp:sp>
    <dsp:sp modelId="{A4756212-AA4E-4F9F-9C0C-10BAAE8E20E9}">
      <dsp:nvSpPr>
        <dsp:cNvPr id="0" name=""/>
        <dsp:cNvSpPr/>
      </dsp:nvSpPr>
      <dsp:spPr>
        <a:xfrm>
          <a:off x="2734460" y="2325647"/>
          <a:ext cx="2320312" cy="110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Neutropenia</a:t>
          </a:r>
        </a:p>
        <a:p>
          <a:pPr marL="0" lvl="0" indent="0" algn="l" defTabSz="488950">
            <a:lnSpc>
              <a:spcPct val="100000"/>
            </a:lnSpc>
            <a:spcBef>
              <a:spcPct val="0"/>
            </a:spcBef>
            <a:spcAft>
              <a:spcPct val="35000"/>
            </a:spcAft>
            <a:buNone/>
          </a:pPr>
          <a:r>
            <a:rPr lang="en-US" sz="1100" kern="1200" dirty="0"/>
            <a:t>Immunodeficiency</a:t>
          </a:r>
        </a:p>
        <a:p>
          <a:pPr marL="0" lvl="0" indent="0" algn="l" defTabSz="488950">
            <a:lnSpc>
              <a:spcPct val="100000"/>
            </a:lnSpc>
            <a:spcBef>
              <a:spcPct val="0"/>
            </a:spcBef>
            <a:spcAft>
              <a:spcPct val="35000"/>
            </a:spcAft>
            <a:buNone/>
          </a:pPr>
          <a:r>
            <a:rPr lang="en-US" sz="1100" kern="1200" dirty="0"/>
            <a:t>Malignancy</a:t>
          </a:r>
        </a:p>
        <a:p>
          <a:pPr marL="0" lvl="0" indent="0" algn="l" defTabSz="488950">
            <a:lnSpc>
              <a:spcPct val="100000"/>
            </a:lnSpc>
            <a:spcBef>
              <a:spcPct val="0"/>
            </a:spcBef>
            <a:spcAft>
              <a:spcPct val="35000"/>
            </a:spcAft>
            <a:buNone/>
          </a:pPr>
          <a:r>
            <a:rPr lang="en-US" sz="1100" kern="1200" dirty="0"/>
            <a:t>Therapeutic immunosuppression </a:t>
          </a:r>
        </a:p>
        <a:p>
          <a:pPr marL="0" lvl="0" indent="0" algn="l" defTabSz="488950">
            <a:lnSpc>
              <a:spcPct val="100000"/>
            </a:lnSpc>
            <a:spcBef>
              <a:spcPct val="0"/>
            </a:spcBef>
            <a:spcAft>
              <a:spcPct val="35000"/>
            </a:spcAft>
            <a:buNone/>
          </a:pPr>
          <a:r>
            <a:rPr lang="en-US" sz="1100" kern="1200" dirty="0"/>
            <a:t>Diabetes</a:t>
          </a:r>
        </a:p>
      </dsp:txBody>
      <dsp:txXfrm>
        <a:off x="2734460" y="2325647"/>
        <a:ext cx="2320312" cy="1105386"/>
      </dsp:txXfrm>
    </dsp:sp>
    <dsp:sp modelId="{2E16E02D-6B0E-477F-A850-67B030179FA7}">
      <dsp:nvSpPr>
        <dsp:cNvPr id="0" name=""/>
        <dsp:cNvSpPr/>
      </dsp:nvSpPr>
      <dsp:spPr>
        <a:xfrm>
          <a:off x="6214928" y="920303"/>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51CAB21-CF2E-43A5-A43C-4BDA55D71FBB}">
      <dsp:nvSpPr>
        <dsp:cNvPr id="0" name=""/>
        <dsp:cNvSpPr/>
      </dsp:nvSpPr>
      <dsp:spPr>
        <a:xfrm>
          <a:off x="5460827" y="1840374"/>
          <a:ext cx="2320312" cy="43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622300">
            <a:lnSpc>
              <a:spcPct val="100000"/>
            </a:lnSpc>
            <a:spcBef>
              <a:spcPct val="0"/>
            </a:spcBef>
            <a:spcAft>
              <a:spcPct val="35000"/>
            </a:spcAft>
            <a:buNone/>
            <a:defRPr b="1"/>
          </a:pPr>
          <a:r>
            <a:rPr lang="en-US" sz="1400" kern="1200" dirty="0"/>
            <a:t>Behaviors: </a:t>
          </a:r>
        </a:p>
      </dsp:txBody>
      <dsp:txXfrm>
        <a:off x="5460827" y="1840374"/>
        <a:ext cx="2320312" cy="435058"/>
      </dsp:txXfrm>
    </dsp:sp>
    <dsp:sp modelId="{66D9F1AF-132E-4875-B78D-2DD447ED4B7D}">
      <dsp:nvSpPr>
        <dsp:cNvPr id="0" name=""/>
        <dsp:cNvSpPr/>
      </dsp:nvSpPr>
      <dsp:spPr>
        <a:xfrm>
          <a:off x="5460827" y="2325647"/>
          <a:ext cx="2320312" cy="110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488950">
            <a:lnSpc>
              <a:spcPct val="100000"/>
            </a:lnSpc>
            <a:spcBef>
              <a:spcPct val="0"/>
            </a:spcBef>
            <a:spcAft>
              <a:spcPct val="35000"/>
            </a:spcAft>
            <a:buNone/>
          </a:pPr>
          <a:r>
            <a:rPr lang="en-US" sz="1100" kern="1200" dirty="0"/>
            <a:t>IV drug use </a:t>
          </a:r>
        </a:p>
        <a:p>
          <a:pPr marL="0" lvl="0" indent="0" algn="r" defTabSz="488950">
            <a:lnSpc>
              <a:spcPct val="100000"/>
            </a:lnSpc>
            <a:spcBef>
              <a:spcPct val="0"/>
            </a:spcBef>
            <a:spcAft>
              <a:spcPct val="35000"/>
            </a:spcAft>
            <a:buNone/>
          </a:pPr>
          <a:r>
            <a:rPr lang="en-US" sz="1100" kern="1200" dirty="0"/>
            <a:t>Alcohol use </a:t>
          </a:r>
        </a:p>
        <a:p>
          <a:pPr marL="0" lvl="0" indent="0" algn="r" defTabSz="488950">
            <a:lnSpc>
              <a:spcPct val="100000"/>
            </a:lnSpc>
            <a:spcBef>
              <a:spcPct val="0"/>
            </a:spcBef>
            <a:spcAft>
              <a:spcPct val="35000"/>
            </a:spcAft>
            <a:buNone/>
          </a:pPr>
          <a:r>
            <a:rPr lang="en-US" sz="1100" kern="1200" dirty="0"/>
            <a:t>Recent dental surgeries</a:t>
          </a:r>
        </a:p>
      </dsp:txBody>
      <dsp:txXfrm>
        <a:off x="5460827" y="2325647"/>
        <a:ext cx="2320312" cy="1105386"/>
      </dsp:txXfrm>
    </dsp:sp>
    <dsp:sp modelId="{8C4BB92D-97E1-457B-94D4-952533D31F8D}">
      <dsp:nvSpPr>
        <dsp:cNvPr id="0" name=""/>
        <dsp:cNvSpPr/>
      </dsp:nvSpPr>
      <dsp:spPr>
        <a:xfrm>
          <a:off x="8941296" y="920303"/>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CE9F6F-1345-469D-8F79-DA621659A8F2}">
      <dsp:nvSpPr>
        <dsp:cNvPr id="0" name=""/>
        <dsp:cNvSpPr/>
      </dsp:nvSpPr>
      <dsp:spPr>
        <a:xfrm>
          <a:off x="8187194" y="1840374"/>
          <a:ext cx="2320312" cy="435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622300">
            <a:lnSpc>
              <a:spcPct val="100000"/>
            </a:lnSpc>
            <a:spcBef>
              <a:spcPct val="0"/>
            </a:spcBef>
            <a:spcAft>
              <a:spcPct val="35000"/>
            </a:spcAft>
            <a:buNone/>
            <a:defRPr b="1"/>
          </a:pPr>
          <a:r>
            <a:rPr lang="en-US" sz="1400" kern="1200" dirty="0"/>
            <a:t>Implantable devices: </a:t>
          </a:r>
        </a:p>
      </dsp:txBody>
      <dsp:txXfrm>
        <a:off x="8187194" y="1840374"/>
        <a:ext cx="2320312" cy="435058"/>
      </dsp:txXfrm>
    </dsp:sp>
    <dsp:sp modelId="{65F1AB43-3E4C-4627-8769-46C4D0191920}">
      <dsp:nvSpPr>
        <dsp:cNvPr id="0" name=""/>
        <dsp:cNvSpPr/>
      </dsp:nvSpPr>
      <dsp:spPr>
        <a:xfrm>
          <a:off x="8187194" y="2325647"/>
          <a:ext cx="2320312" cy="1105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r" defTabSz="488950">
            <a:lnSpc>
              <a:spcPct val="100000"/>
            </a:lnSpc>
            <a:spcBef>
              <a:spcPct val="0"/>
            </a:spcBef>
            <a:spcAft>
              <a:spcPct val="35000"/>
            </a:spcAft>
            <a:buNone/>
          </a:pPr>
          <a:r>
            <a:rPr lang="en-US" sz="1100" kern="1200" dirty="0"/>
            <a:t>Pacemakers </a:t>
          </a:r>
        </a:p>
        <a:p>
          <a:pPr marL="0" lvl="0" indent="0" algn="r" defTabSz="488950">
            <a:lnSpc>
              <a:spcPct val="100000"/>
            </a:lnSpc>
            <a:spcBef>
              <a:spcPct val="0"/>
            </a:spcBef>
            <a:spcAft>
              <a:spcPct val="35000"/>
            </a:spcAft>
            <a:buNone/>
          </a:pPr>
          <a:r>
            <a:rPr lang="en-US" sz="1100" kern="1200" dirty="0"/>
            <a:t>Defibrillators</a:t>
          </a:r>
        </a:p>
        <a:p>
          <a:pPr marL="0" lvl="0" indent="0" algn="r" defTabSz="488950">
            <a:lnSpc>
              <a:spcPct val="100000"/>
            </a:lnSpc>
            <a:spcBef>
              <a:spcPct val="0"/>
            </a:spcBef>
            <a:spcAft>
              <a:spcPct val="35000"/>
            </a:spcAft>
            <a:buNone/>
          </a:pPr>
          <a:r>
            <a:rPr lang="en-US" sz="1100" kern="1200" dirty="0"/>
            <a:t>Prosthetic heart valves</a:t>
          </a:r>
        </a:p>
      </dsp:txBody>
      <dsp:txXfrm>
        <a:off x="8187194" y="2325647"/>
        <a:ext cx="2320312" cy="1105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25EF8-EA9E-41B8-A589-3CA8E21E5151}">
      <dsp:nvSpPr>
        <dsp:cNvPr id="0" name=""/>
        <dsp:cNvSpPr/>
      </dsp:nvSpPr>
      <dsp:spPr>
        <a:xfrm>
          <a:off x="487743" y="825669"/>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70BD4A-8737-44C7-9888-27C47B13CF7D}">
      <dsp:nvSpPr>
        <dsp:cNvPr id="0" name=""/>
        <dsp:cNvSpPr/>
      </dsp:nvSpPr>
      <dsp:spPr>
        <a:xfrm>
          <a:off x="809493" y="1147419"/>
          <a:ext cx="866250" cy="866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876A1-1A3A-440E-B347-32B222B98365}">
      <dsp:nvSpPr>
        <dsp:cNvPr id="0" name=""/>
        <dsp:cNvSpPr/>
      </dsp:nvSpPr>
      <dsp:spPr>
        <a:xfrm>
          <a:off x="5118" y="2805669"/>
          <a:ext cx="24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Patient population of implantable devices.</a:t>
          </a:r>
        </a:p>
      </dsp:txBody>
      <dsp:txXfrm>
        <a:off x="5118" y="2805669"/>
        <a:ext cx="2475000" cy="720000"/>
      </dsp:txXfrm>
    </dsp:sp>
    <dsp:sp modelId="{90BF1AD7-0FBD-4C3A-A1DD-9771C05017A5}">
      <dsp:nvSpPr>
        <dsp:cNvPr id="0" name=""/>
        <dsp:cNvSpPr/>
      </dsp:nvSpPr>
      <dsp:spPr>
        <a:xfrm>
          <a:off x="3395868" y="825669"/>
          <a:ext cx="1509750" cy="1509750"/>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8FC48-457D-4D5F-8DC1-A33FEFC84EA5}">
      <dsp:nvSpPr>
        <dsp:cNvPr id="0" name=""/>
        <dsp:cNvSpPr/>
      </dsp:nvSpPr>
      <dsp:spPr>
        <a:xfrm>
          <a:off x="3717618" y="1147419"/>
          <a:ext cx="866250" cy="866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746E10-9561-439B-AB34-0B15A5414226}">
      <dsp:nvSpPr>
        <dsp:cNvPr id="0" name=""/>
        <dsp:cNvSpPr/>
      </dsp:nvSpPr>
      <dsp:spPr>
        <a:xfrm>
          <a:off x="2913243" y="2805669"/>
          <a:ext cx="24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Essential to consider the functions of potentially infected implantable devices when doing patient care.</a:t>
          </a:r>
        </a:p>
      </dsp:txBody>
      <dsp:txXfrm>
        <a:off x="2913243" y="2805669"/>
        <a:ext cx="247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4A56-D1A7-934B-833C-2B9E6C93CDB5}">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Inflammation from sepsis or infection leads to endothelial injury.</a:t>
          </a:r>
        </a:p>
      </dsp:txBody>
      <dsp:txXfrm rot="-5400000">
        <a:off x="3785616" y="295201"/>
        <a:ext cx="6647092" cy="1532257"/>
      </dsp:txXfrm>
    </dsp:sp>
    <dsp:sp modelId="{D8D66A90-F9C3-6641-9EC1-A56791F3776B}">
      <dsp:nvSpPr>
        <dsp:cNvPr id="0" name=""/>
        <dsp:cNvSpPr/>
      </dsp:nvSpPr>
      <dsp:spPr>
        <a:xfrm>
          <a:off x="0" y="53"/>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 Endothelial Injury or Inflammation (Initial Trigger):</a:t>
          </a:r>
        </a:p>
      </dsp:txBody>
      <dsp:txXfrm>
        <a:off x="103614" y="103667"/>
        <a:ext cx="3578388" cy="1915324"/>
      </dsp:txXfrm>
    </dsp:sp>
    <dsp:sp modelId="{2FE00332-0C2F-A141-BBE4-FFBB317E0F64}">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dirty="0"/>
            <a:t>Damaged endothelium has deposits of fibrin-platelet aggregates on the valves.</a:t>
          </a:r>
        </a:p>
        <a:p>
          <a:pPr marL="571500" lvl="2" indent="-285750" algn="l" defTabSz="1289050">
            <a:lnSpc>
              <a:spcPct val="90000"/>
            </a:lnSpc>
            <a:spcBef>
              <a:spcPct val="0"/>
            </a:spcBef>
            <a:spcAft>
              <a:spcPct val="15000"/>
            </a:spcAft>
            <a:buChar char="•"/>
          </a:pPr>
          <a:r>
            <a:rPr lang="en-US" sz="2900" kern="1200"/>
            <a:t>Non-bacterial thrombotic endocarditis</a:t>
          </a:r>
        </a:p>
      </dsp:txBody>
      <dsp:txXfrm rot="-5400000">
        <a:off x="3785616" y="2523880"/>
        <a:ext cx="6647092" cy="1532257"/>
      </dsp:txXfrm>
    </dsp:sp>
    <dsp:sp modelId="{4947AB47-EC7E-FA48-9827-108CDD36CCAE}">
      <dsp:nvSpPr>
        <dsp:cNvPr id="0" name=""/>
        <dsp:cNvSpPr/>
      </dsp:nvSpPr>
      <dsp:spPr>
        <a:xfrm>
          <a:off x="0" y="2228732"/>
          <a:ext cx="3785616" cy="21225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 Formation of Thrombotic Lesions:</a:t>
          </a:r>
        </a:p>
      </dsp:txBody>
      <dsp:txXfrm>
        <a:off x="103614" y="2332346"/>
        <a:ext cx="3578388" cy="19153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5A2E1-2650-6C4C-9941-890EAD1A29E6}">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Bacteria then bind to the sterile fibrin-platelet aggregates on injured endothelium/valves.</a:t>
          </a:r>
        </a:p>
      </dsp:txBody>
      <dsp:txXfrm rot="-5400000">
        <a:off x="3785616" y="197117"/>
        <a:ext cx="6675221" cy="1012303"/>
      </dsp:txXfrm>
    </dsp:sp>
    <dsp:sp modelId="{04E89A4B-DF9F-CE44-A301-FA2CCE8F1079}">
      <dsp:nvSpPr>
        <dsp:cNvPr id="0" name=""/>
        <dsp:cNvSpPr/>
      </dsp:nvSpPr>
      <dsp:spPr>
        <a:xfrm>
          <a:off x="0" y="2124"/>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3. Bacterial Colonization:</a:t>
          </a:r>
        </a:p>
      </dsp:txBody>
      <dsp:txXfrm>
        <a:off x="68454" y="70578"/>
        <a:ext cx="3648708" cy="1265378"/>
      </dsp:txXfrm>
    </dsp:sp>
    <dsp:sp modelId="{FD4F30C2-B021-9A41-B420-B6267A132AAC}">
      <dsp:nvSpPr>
        <dsp:cNvPr id="0" name=""/>
        <dsp:cNvSpPr/>
      </dsp:nvSpPr>
      <dsp:spPr>
        <a:xfrm rot="5400000">
          <a:off x="6589693" y="-1189322"/>
          <a:ext cx="1121829"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Bacteria + fibrin-platelet aggregates form vegetation </a:t>
          </a:r>
        </a:p>
      </dsp:txBody>
      <dsp:txXfrm rot="-5400000">
        <a:off x="3785616" y="1669518"/>
        <a:ext cx="6675221" cy="1012303"/>
      </dsp:txXfrm>
    </dsp:sp>
    <dsp:sp modelId="{FE9E3F43-E76D-6C45-A93E-BD66AD6B58D2}">
      <dsp:nvSpPr>
        <dsp:cNvPr id="0" name=""/>
        <dsp:cNvSpPr/>
      </dsp:nvSpPr>
      <dsp:spPr>
        <a:xfrm>
          <a:off x="0" y="1474525"/>
          <a:ext cx="3785616" cy="140228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4. Vegetation Formation and Maturation:</a:t>
          </a:r>
        </a:p>
      </dsp:txBody>
      <dsp:txXfrm>
        <a:off x="68454" y="1542979"/>
        <a:ext cx="3648708" cy="1265378"/>
      </dsp:txXfrm>
    </dsp:sp>
    <dsp:sp modelId="{EC8BF453-949E-D44A-B26D-60707D901FFB}">
      <dsp:nvSpPr>
        <dsp:cNvPr id="0" name=""/>
        <dsp:cNvSpPr/>
      </dsp:nvSpPr>
      <dsp:spPr>
        <a:xfrm rot="5400000">
          <a:off x="6589693" y="283077"/>
          <a:ext cx="1121829" cy="6729984"/>
        </a:xfrm>
        <a:prstGeom prst="round2SameRect">
          <a:avLst/>
        </a:prstGeom>
        <a:solidFill>
          <a:schemeClr val="accent2">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Bacteremia, tissue invasion (hemodynamic compromise), embolization</a:t>
          </a:r>
        </a:p>
      </dsp:txBody>
      <dsp:txXfrm rot="-5400000">
        <a:off x="3785616" y="3141918"/>
        <a:ext cx="6675221" cy="1012303"/>
      </dsp:txXfrm>
    </dsp:sp>
    <dsp:sp modelId="{5121E6CB-5D42-854B-9586-DD8FA5FA2209}">
      <dsp:nvSpPr>
        <dsp:cNvPr id="0" name=""/>
        <dsp:cNvSpPr/>
      </dsp:nvSpPr>
      <dsp:spPr>
        <a:xfrm>
          <a:off x="0" y="2946926"/>
          <a:ext cx="3785616" cy="140228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Vegetation is the pathological characteristic of IE:</a:t>
          </a:r>
        </a:p>
      </dsp:txBody>
      <dsp:txXfrm>
        <a:off x="68454" y="3015380"/>
        <a:ext cx="3648708" cy="1265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A7F5B-B2CB-4E32-A23A-919DDD515F54}">
      <dsp:nvSpPr>
        <dsp:cNvPr id="0" name=""/>
        <dsp:cNvSpPr/>
      </dsp:nvSpPr>
      <dsp:spPr>
        <a:xfrm>
          <a:off x="0" y="2655"/>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BFE02-E05B-42C4-96F9-789814B3E47E}">
      <dsp:nvSpPr>
        <dsp:cNvPr id="0" name=""/>
        <dsp:cNvSpPr/>
      </dsp:nvSpPr>
      <dsp:spPr>
        <a:xfrm>
          <a:off x="375620" y="282042"/>
          <a:ext cx="682947" cy="682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1AF9B-7F9C-45B3-8D0D-820554540FDD}">
      <dsp:nvSpPr>
        <dsp:cNvPr id="0" name=""/>
        <dsp:cNvSpPr/>
      </dsp:nvSpPr>
      <dsp:spPr>
        <a:xfrm>
          <a:off x="1434189" y="2655"/>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kern="1200"/>
            <a:t>Initial:</a:t>
          </a:r>
        </a:p>
      </dsp:txBody>
      <dsp:txXfrm>
        <a:off x="1434189" y="2655"/>
        <a:ext cx="4732020" cy="1241722"/>
      </dsp:txXfrm>
    </dsp:sp>
    <dsp:sp modelId="{A4D3970F-6889-4567-85D3-F190B7EBBB90}">
      <dsp:nvSpPr>
        <dsp:cNvPr id="0" name=""/>
        <dsp:cNvSpPr/>
      </dsp:nvSpPr>
      <dsp:spPr>
        <a:xfrm>
          <a:off x="6166209" y="2655"/>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r>
            <a:rPr lang="en-US" sz="1100" kern="1200"/>
            <a:t>Fever + Signs of systemic infection</a:t>
          </a:r>
        </a:p>
        <a:p>
          <a:pPr marL="0" lvl="0" indent="0" algn="l" defTabSz="488950">
            <a:lnSpc>
              <a:spcPct val="100000"/>
            </a:lnSpc>
            <a:spcBef>
              <a:spcPct val="0"/>
            </a:spcBef>
            <a:spcAft>
              <a:spcPct val="35000"/>
            </a:spcAft>
            <a:buNone/>
          </a:pPr>
          <a:r>
            <a:rPr lang="en-US" sz="1100" kern="1200"/>
            <a:t>Changes in existing heart murmurs</a:t>
          </a:r>
        </a:p>
        <a:p>
          <a:pPr marL="0" lvl="0" indent="0" algn="l" defTabSz="488950">
            <a:lnSpc>
              <a:spcPct val="100000"/>
            </a:lnSpc>
            <a:spcBef>
              <a:spcPct val="0"/>
            </a:spcBef>
            <a:spcAft>
              <a:spcPct val="35000"/>
            </a:spcAft>
            <a:buNone/>
          </a:pPr>
          <a:r>
            <a:rPr lang="en-US" sz="1100" kern="1200"/>
            <a:t>Evidence of embolic distribution of vegetative lesions</a:t>
          </a:r>
        </a:p>
      </dsp:txBody>
      <dsp:txXfrm>
        <a:off x="6166209" y="2655"/>
        <a:ext cx="4347989" cy="1241722"/>
      </dsp:txXfrm>
    </dsp:sp>
    <dsp:sp modelId="{49820266-637F-4B8C-A4E0-002338CA790A}">
      <dsp:nvSpPr>
        <dsp:cNvPr id="0" name=""/>
        <dsp:cNvSpPr/>
      </dsp:nvSpPr>
      <dsp:spPr>
        <a:xfrm>
          <a:off x="0" y="1554807"/>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A2575-5920-4A69-864D-5495C8F62FEA}">
      <dsp:nvSpPr>
        <dsp:cNvPr id="0" name=""/>
        <dsp:cNvSpPr/>
      </dsp:nvSpPr>
      <dsp:spPr>
        <a:xfrm>
          <a:off x="375620" y="1834195"/>
          <a:ext cx="682947" cy="682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A9705B-A242-4181-82CD-CAFE98EE3F78}">
      <dsp:nvSpPr>
        <dsp:cNvPr id="0" name=""/>
        <dsp:cNvSpPr/>
      </dsp:nvSpPr>
      <dsp:spPr>
        <a:xfrm>
          <a:off x="1434189" y="1554807"/>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kern="1200"/>
            <a:t>Acute form:</a:t>
          </a:r>
        </a:p>
      </dsp:txBody>
      <dsp:txXfrm>
        <a:off x="1434189" y="1554807"/>
        <a:ext cx="4732020" cy="1241722"/>
      </dsp:txXfrm>
    </dsp:sp>
    <dsp:sp modelId="{5F2EA6B3-5AF7-4041-8C75-0842A07BAEC2}">
      <dsp:nvSpPr>
        <dsp:cNvPr id="0" name=""/>
        <dsp:cNvSpPr/>
      </dsp:nvSpPr>
      <dsp:spPr>
        <a:xfrm>
          <a:off x="6166209" y="1554807"/>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r>
            <a:rPr lang="en-US" sz="1100" kern="1200"/>
            <a:t>Spiking fever</a:t>
          </a:r>
        </a:p>
        <a:p>
          <a:pPr marL="0" lvl="0" indent="0" algn="l" defTabSz="488950">
            <a:lnSpc>
              <a:spcPct val="100000"/>
            </a:lnSpc>
            <a:spcBef>
              <a:spcPct val="0"/>
            </a:spcBef>
            <a:spcAft>
              <a:spcPct val="35000"/>
            </a:spcAft>
            <a:buNone/>
          </a:pPr>
          <a:r>
            <a:rPr lang="en-US" sz="1100" kern="1200"/>
            <a:t>Chills</a:t>
          </a:r>
        </a:p>
      </dsp:txBody>
      <dsp:txXfrm>
        <a:off x="6166209" y="1554807"/>
        <a:ext cx="4347989" cy="1241722"/>
      </dsp:txXfrm>
    </dsp:sp>
    <dsp:sp modelId="{14D3E1C6-3F23-4A98-B919-D17879CB5057}">
      <dsp:nvSpPr>
        <dsp:cNvPr id="0" name=""/>
        <dsp:cNvSpPr/>
      </dsp:nvSpPr>
      <dsp:spPr>
        <a:xfrm>
          <a:off x="0" y="3106960"/>
          <a:ext cx="10515600" cy="124172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9430FA-7DF9-4D3C-9AB5-2833B5B1159D}">
      <dsp:nvSpPr>
        <dsp:cNvPr id="0" name=""/>
        <dsp:cNvSpPr/>
      </dsp:nvSpPr>
      <dsp:spPr>
        <a:xfrm>
          <a:off x="375620" y="3386348"/>
          <a:ext cx="682947" cy="682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357FAF-B9CD-4E5D-8D55-CCAD08E1807C}">
      <dsp:nvSpPr>
        <dsp:cNvPr id="0" name=""/>
        <dsp:cNvSpPr/>
      </dsp:nvSpPr>
      <dsp:spPr>
        <a:xfrm>
          <a:off x="1434189" y="3106960"/>
          <a:ext cx="4732020"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1111250">
            <a:lnSpc>
              <a:spcPct val="100000"/>
            </a:lnSpc>
            <a:spcBef>
              <a:spcPct val="0"/>
            </a:spcBef>
            <a:spcAft>
              <a:spcPct val="35000"/>
            </a:spcAft>
            <a:buNone/>
          </a:pPr>
          <a:r>
            <a:rPr lang="en-US" sz="2500" kern="1200"/>
            <a:t>Subacute form:</a:t>
          </a:r>
        </a:p>
      </dsp:txBody>
      <dsp:txXfrm>
        <a:off x="1434189" y="3106960"/>
        <a:ext cx="4732020" cy="1241722"/>
      </dsp:txXfrm>
    </dsp:sp>
    <dsp:sp modelId="{AADA70F0-A124-4AC2-836B-D5CEAC269F43}">
      <dsp:nvSpPr>
        <dsp:cNvPr id="0" name=""/>
        <dsp:cNvSpPr/>
      </dsp:nvSpPr>
      <dsp:spPr>
        <a:xfrm>
          <a:off x="6166209" y="3106960"/>
          <a:ext cx="4347989" cy="1241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16" tIns="131416" rIns="131416" bIns="131416" numCol="1" spcCol="1270" anchor="ctr" anchorCtr="0">
          <a:noAutofit/>
        </a:bodyPr>
        <a:lstStyle/>
        <a:p>
          <a:pPr marL="0" lvl="0" indent="0" algn="l" defTabSz="488950">
            <a:lnSpc>
              <a:spcPct val="100000"/>
            </a:lnSpc>
            <a:spcBef>
              <a:spcPct val="0"/>
            </a:spcBef>
            <a:spcAft>
              <a:spcPct val="35000"/>
            </a:spcAft>
            <a:buNone/>
          </a:pPr>
          <a:r>
            <a:rPr lang="en-US" sz="1100" kern="1200"/>
            <a:t>Low-grade fever</a:t>
          </a:r>
        </a:p>
        <a:p>
          <a:pPr marL="0" lvl="0" indent="0" algn="l" defTabSz="488950">
            <a:lnSpc>
              <a:spcPct val="100000"/>
            </a:lnSpc>
            <a:spcBef>
              <a:spcPct val="0"/>
            </a:spcBef>
            <a:spcAft>
              <a:spcPct val="35000"/>
            </a:spcAft>
            <a:buNone/>
          </a:pPr>
          <a:r>
            <a:rPr lang="en-US" sz="1100" kern="1200"/>
            <a:t>Systemic signs of inflammation:</a:t>
          </a:r>
        </a:p>
        <a:p>
          <a:pPr marL="57150" lvl="1" indent="-57150" algn="l" defTabSz="488950">
            <a:lnSpc>
              <a:spcPct val="90000"/>
            </a:lnSpc>
            <a:spcBef>
              <a:spcPct val="0"/>
            </a:spcBef>
            <a:spcAft>
              <a:spcPct val="15000"/>
            </a:spcAft>
            <a:buChar char="•"/>
          </a:pPr>
          <a:r>
            <a:rPr lang="en-US" sz="1100" kern="1200"/>
            <a:t>Spleen enlargement</a:t>
          </a:r>
        </a:p>
        <a:p>
          <a:pPr marL="57150" lvl="1" indent="-57150" algn="l" defTabSz="488950">
            <a:lnSpc>
              <a:spcPct val="90000"/>
            </a:lnSpc>
            <a:spcBef>
              <a:spcPct val="0"/>
            </a:spcBef>
            <a:spcAft>
              <a:spcPct val="15000"/>
            </a:spcAft>
            <a:buChar char="•"/>
          </a:pPr>
          <a:r>
            <a:rPr lang="en-US" sz="1100" kern="1200"/>
            <a:t>Anorexia</a:t>
          </a:r>
        </a:p>
        <a:p>
          <a:pPr marL="57150" lvl="1" indent="-57150" algn="l" defTabSz="488950">
            <a:lnSpc>
              <a:spcPct val="90000"/>
            </a:lnSpc>
            <a:spcBef>
              <a:spcPct val="0"/>
            </a:spcBef>
            <a:spcAft>
              <a:spcPct val="15000"/>
            </a:spcAft>
            <a:buChar char="•"/>
          </a:pPr>
          <a:r>
            <a:rPr lang="en-US" sz="1100" kern="1200"/>
            <a:t>Malaise</a:t>
          </a:r>
        </a:p>
        <a:p>
          <a:pPr marL="57150" lvl="1" indent="-57150" algn="l" defTabSz="488950">
            <a:lnSpc>
              <a:spcPct val="90000"/>
            </a:lnSpc>
            <a:spcBef>
              <a:spcPct val="0"/>
            </a:spcBef>
            <a:spcAft>
              <a:spcPct val="15000"/>
            </a:spcAft>
            <a:buChar char="•"/>
          </a:pPr>
          <a:r>
            <a:rPr lang="en-US" sz="1100" kern="1200"/>
            <a:t>Lethargy</a:t>
          </a:r>
        </a:p>
      </dsp:txBody>
      <dsp:txXfrm>
        <a:off x="6166209" y="3106960"/>
        <a:ext cx="4347989" cy="12417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AE09B-1C29-4C32-8DBA-826C850B020C}">
      <dsp:nvSpPr>
        <dsp:cNvPr id="0" name=""/>
        <dsp:cNvSpPr/>
      </dsp:nvSpPr>
      <dsp:spPr>
        <a:xfrm>
          <a:off x="1970230" y="0"/>
          <a:ext cx="1509048" cy="145054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3911C-E4C5-4EB1-8489-2364297586EF}">
      <dsp:nvSpPr>
        <dsp:cNvPr id="0" name=""/>
        <dsp:cNvSpPr/>
      </dsp:nvSpPr>
      <dsp:spPr>
        <a:xfrm>
          <a:off x="568971" y="1630218"/>
          <a:ext cx="4311566" cy="62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Systemic Emboli s/s:</a:t>
          </a:r>
        </a:p>
      </dsp:txBody>
      <dsp:txXfrm>
        <a:off x="568971" y="1630218"/>
        <a:ext cx="4311566" cy="621660"/>
      </dsp:txXfrm>
    </dsp:sp>
    <dsp:sp modelId="{9606AC94-75D1-489E-9D3C-DC1C955A7F8D}">
      <dsp:nvSpPr>
        <dsp:cNvPr id="0" name=""/>
        <dsp:cNvSpPr/>
      </dsp:nvSpPr>
      <dsp:spPr>
        <a:xfrm>
          <a:off x="568971" y="2335449"/>
          <a:ext cx="4311566" cy="20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Cough</a:t>
          </a:r>
        </a:p>
        <a:p>
          <a:pPr marL="0" lvl="0" indent="0" algn="ctr" defTabSz="755650">
            <a:lnSpc>
              <a:spcPct val="100000"/>
            </a:lnSpc>
            <a:spcBef>
              <a:spcPct val="0"/>
            </a:spcBef>
            <a:spcAft>
              <a:spcPct val="35000"/>
            </a:spcAft>
            <a:buNone/>
          </a:pPr>
          <a:r>
            <a:rPr lang="en-US" sz="1700" kern="1200"/>
            <a:t>Dyspnea</a:t>
          </a:r>
        </a:p>
        <a:p>
          <a:pPr marL="0" lvl="0" indent="0" algn="ctr" defTabSz="755650">
            <a:lnSpc>
              <a:spcPct val="100000"/>
            </a:lnSpc>
            <a:spcBef>
              <a:spcPct val="0"/>
            </a:spcBef>
            <a:spcAft>
              <a:spcPct val="35000"/>
            </a:spcAft>
            <a:buNone/>
          </a:pPr>
          <a:r>
            <a:rPr lang="en-US" sz="1700" kern="1200"/>
            <a:t>Arthralgia</a:t>
          </a:r>
        </a:p>
        <a:p>
          <a:pPr marL="0" lvl="0" indent="0" algn="ctr" defTabSz="755650">
            <a:lnSpc>
              <a:spcPct val="100000"/>
            </a:lnSpc>
            <a:spcBef>
              <a:spcPct val="0"/>
            </a:spcBef>
            <a:spcAft>
              <a:spcPct val="35000"/>
            </a:spcAft>
            <a:buNone/>
          </a:pPr>
          <a:r>
            <a:rPr lang="en-US" sz="1700" kern="1200"/>
            <a:t>Arthritis</a:t>
          </a:r>
        </a:p>
        <a:p>
          <a:pPr marL="0" lvl="0" indent="0" algn="ctr" defTabSz="755650">
            <a:lnSpc>
              <a:spcPct val="100000"/>
            </a:lnSpc>
            <a:spcBef>
              <a:spcPct val="0"/>
            </a:spcBef>
            <a:spcAft>
              <a:spcPct val="35000"/>
            </a:spcAft>
            <a:buNone/>
          </a:pPr>
          <a:r>
            <a:rPr lang="en-US" sz="1700" kern="1200"/>
            <a:t>Diarrhea</a:t>
          </a:r>
        </a:p>
        <a:p>
          <a:pPr marL="0" lvl="0" indent="0" algn="ctr" defTabSz="755650">
            <a:lnSpc>
              <a:spcPct val="100000"/>
            </a:lnSpc>
            <a:spcBef>
              <a:spcPct val="0"/>
            </a:spcBef>
            <a:spcAft>
              <a:spcPct val="35000"/>
            </a:spcAft>
            <a:buNone/>
          </a:pPr>
          <a:r>
            <a:rPr lang="en-US" sz="1700" kern="1200"/>
            <a:t>Abdominal or flank pain</a:t>
          </a:r>
        </a:p>
      </dsp:txBody>
      <dsp:txXfrm>
        <a:off x="568971" y="2335449"/>
        <a:ext cx="4311566" cy="2015888"/>
      </dsp:txXfrm>
    </dsp:sp>
    <dsp:sp modelId="{37D3BB4E-CB54-4D50-B191-110A5359E9A4}">
      <dsp:nvSpPr>
        <dsp:cNvPr id="0" name=""/>
        <dsp:cNvSpPr/>
      </dsp:nvSpPr>
      <dsp:spPr>
        <a:xfrm>
          <a:off x="7036321" y="0"/>
          <a:ext cx="1509048" cy="14505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CB3D9-779D-4FA9-ABC1-7E2959E213D3}">
      <dsp:nvSpPr>
        <dsp:cNvPr id="0" name=""/>
        <dsp:cNvSpPr/>
      </dsp:nvSpPr>
      <dsp:spPr>
        <a:xfrm>
          <a:off x="5635062" y="1630218"/>
          <a:ext cx="4311566" cy="621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Complications:</a:t>
          </a:r>
        </a:p>
      </dsp:txBody>
      <dsp:txXfrm>
        <a:off x="5635062" y="1630218"/>
        <a:ext cx="4311566" cy="621660"/>
      </dsp:txXfrm>
    </dsp:sp>
    <dsp:sp modelId="{AA6E0A77-92A1-4871-9949-D1E7FABA24BD}">
      <dsp:nvSpPr>
        <dsp:cNvPr id="0" name=""/>
        <dsp:cNvSpPr/>
      </dsp:nvSpPr>
      <dsp:spPr>
        <a:xfrm>
          <a:off x="5635062" y="2335449"/>
          <a:ext cx="4311566" cy="2015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Congestive Heart Failure</a:t>
          </a:r>
        </a:p>
        <a:p>
          <a:pPr marL="0" lvl="0" indent="0" algn="ctr" defTabSz="755650">
            <a:lnSpc>
              <a:spcPct val="100000"/>
            </a:lnSpc>
            <a:spcBef>
              <a:spcPct val="0"/>
            </a:spcBef>
            <a:spcAft>
              <a:spcPct val="35000"/>
            </a:spcAft>
            <a:buNone/>
          </a:pPr>
          <a:r>
            <a:rPr lang="en-US" sz="1700" kern="1200"/>
            <a:t>Valve destruction</a:t>
          </a:r>
        </a:p>
        <a:p>
          <a:pPr marL="0" lvl="0" indent="0" algn="ctr" defTabSz="755650">
            <a:lnSpc>
              <a:spcPct val="100000"/>
            </a:lnSpc>
            <a:spcBef>
              <a:spcPct val="0"/>
            </a:spcBef>
            <a:spcAft>
              <a:spcPct val="35000"/>
            </a:spcAft>
            <a:buNone/>
          </a:pPr>
          <a:r>
            <a:rPr lang="en-US" sz="1700" kern="1200"/>
            <a:t>Myocarditis</a:t>
          </a:r>
        </a:p>
        <a:p>
          <a:pPr marL="0" lvl="0" indent="0" algn="ctr" defTabSz="755650">
            <a:lnSpc>
              <a:spcPct val="100000"/>
            </a:lnSpc>
            <a:spcBef>
              <a:spcPct val="0"/>
            </a:spcBef>
            <a:spcAft>
              <a:spcPct val="35000"/>
            </a:spcAft>
            <a:buNone/>
          </a:pPr>
          <a:r>
            <a:rPr lang="en-US" sz="1700" kern="1200"/>
            <a:t>Renal insufficiency</a:t>
          </a:r>
        </a:p>
        <a:p>
          <a:pPr marL="0" lvl="0" indent="0" algn="ctr" defTabSz="755650">
            <a:lnSpc>
              <a:spcPct val="100000"/>
            </a:lnSpc>
            <a:spcBef>
              <a:spcPct val="0"/>
            </a:spcBef>
            <a:spcAft>
              <a:spcPct val="35000"/>
            </a:spcAft>
            <a:buNone/>
          </a:pPr>
          <a:r>
            <a:rPr lang="en-US" sz="1700" kern="1200"/>
            <a:t>Myocardial infarction</a:t>
          </a:r>
        </a:p>
        <a:p>
          <a:pPr marL="0" lvl="0" indent="0" algn="ctr" defTabSz="755650">
            <a:lnSpc>
              <a:spcPct val="100000"/>
            </a:lnSpc>
            <a:spcBef>
              <a:spcPct val="0"/>
            </a:spcBef>
            <a:spcAft>
              <a:spcPct val="35000"/>
            </a:spcAft>
            <a:buNone/>
          </a:pPr>
          <a:r>
            <a:rPr lang="en-US" sz="1700" kern="1200"/>
            <a:t>Pulmonary Embolism</a:t>
          </a:r>
        </a:p>
        <a:p>
          <a:pPr marL="0" lvl="0" indent="0" algn="ctr" defTabSz="755650">
            <a:lnSpc>
              <a:spcPct val="100000"/>
            </a:lnSpc>
            <a:spcBef>
              <a:spcPct val="0"/>
            </a:spcBef>
            <a:spcAft>
              <a:spcPct val="35000"/>
            </a:spcAft>
            <a:buNone/>
          </a:pPr>
          <a:r>
            <a:rPr lang="en-US" sz="1700" kern="1200"/>
            <a:t>Stroke</a:t>
          </a:r>
        </a:p>
      </dsp:txBody>
      <dsp:txXfrm>
        <a:off x="5635062" y="2335449"/>
        <a:ext cx="4311566" cy="2015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C9BBC-6D32-420C-9778-845F3969822E}">
      <dsp:nvSpPr>
        <dsp:cNvPr id="0" name=""/>
        <dsp:cNvSpPr/>
      </dsp:nvSpPr>
      <dsp:spPr>
        <a:xfrm>
          <a:off x="0" y="2659"/>
          <a:ext cx="10515600" cy="1243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CBF1E-678C-4EEF-A893-E531978FD4CC}">
      <dsp:nvSpPr>
        <dsp:cNvPr id="0" name=""/>
        <dsp:cNvSpPr/>
      </dsp:nvSpPr>
      <dsp:spPr>
        <a:xfrm>
          <a:off x="376154" y="282443"/>
          <a:ext cx="683918" cy="6839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38632C-1B48-4390-A83E-8FE15E030DC6}">
      <dsp:nvSpPr>
        <dsp:cNvPr id="0" name=""/>
        <dsp:cNvSpPr/>
      </dsp:nvSpPr>
      <dsp:spPr>
        <a:xfrm>
          <a:off x="1436227" y="2659"/>
          <a:ext cx="4732020"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22350">
            <a:lnSpc>
              <a:spcPct val="100000"/>
            </a:lnSpc>
            <a:spcBef>
              <a:spcPct val="0"/>
            </a:spcBef>
            <a:spcAft>
              <a:spcPct val="35000"/>
            </a:spcAft>
            <a:buNone/>
          </a:pPr>
          <a:r>
            <a:rPr lang="en-US" sz="2300" kern="1200"/>
            <a:t>Minimizing and eliminating the microorganism (Norris &amp; Tuan, 2020).</a:t>
          </a:r>
        </a:p>
      </dsp:txBody>
      <dsp:txXfrm>
        <a:off x="1436227" y="2659"/>
        <a:ext cx="4732020" cy="1243487"/>
      </dsp:txXfrm>
    </dsp:sp>
    <dsp:sp modelId="{8F8BD843-E90F-4FBF-80A8-918DC4D05B65}">
      <dsp:nvSpPr>
        <dsp:cNvPr id="0" name=""/>
        <dsp:cNvSpPr/>
      </dsp:nvSpPr>
      <dsp:spPr>
        <a:xfrm>
          <a:off x="6168247" y="2659"/>
          <a:ext cx="4345948"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488950">
            <a:lnSpc>
              <a:spcPct val="100000"/>
            </a:lnSpc>
            <a:spcBef>
              <a:spcPct val="0"/>
            </a:spcBef>
            <a:spcAft>
              <a:spcPct val="35000"/>
            </a:spcAft>
            <a:buNone/>
          </a:pPr>
          <a:r>
            <a:rPr lang="en-US" sz="1100" kern="1200"/>
            <a:t>Antibiotics that correlate with the appropriate microbe.</a:t>
          </a:r>
        </a:p>
      </dsp:txBody>
      <dsp:txXfrm>
        <a:off x="6168247" y="2659"/>
        <a:ext cx="4345948" cy="1243487"/>
      </dsp:txXfrm>
    </dsp:sp>
    <dsp:sp modelId="{9FD35F86-B636-4D72-ACA2-ECFED4794D7D}">
      <dsp:nvSpPr>
        <dsp:cNvPr id="0" name=""/>
        <dsp:cNvSpPr/>
      </dsp:nvSpPr>
      <dsp:spPr>
        <a:xfrm>
          <a:off x="0" y="1557018"/>
          <a:ext cx="10515600" cy="1243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C75FF-040B-4D03-9502-55071FBBEC7B}">
      <dsp:nvSpPr>
        <dsp:cNvPr id="0" name=""/>
        <dsp:cNvSpPr/>
      </dsp:nvSpPr>
      <dsp:spPr>
        <a:xfrm>
          <a:off x="376154" y="1836802"/>
          <a:ext cx="683918" cy="6839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E9902-F8F1-483F-8009-5CAA0C558BFD}">
      <dsp:nvSpPr>
        <dsp:cNvPr id="0" name=""/>
        <dsp:cNvSpPr/>
      </dsp:nvSpPr>
      <dsp:spPr>
        <a:xfrm>
          <a:off x="1436227" y="1557018"/>
          <a:ext cx="4732020"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22350">
            <a:lnSpc>
              <a:spcPct val="100000"/>
            </a:lnSpc>
            <a:spcBef>
              <a:spcPct val="0"/>
            </a:spcBef>
            <a:spcAft>
              <a:spcPct val="35000"/>
            </a:spcAft>
            <a:buNone/>
          </a:pPr>
          <a:r>
            <a:rPr lang="en-US" sz="2300" kern="1200"/>
            <a:t>Minimizing the residual cardiac effects (Norris &amp; Tuan, 2020).</a:t>
          </a:r>
        </a:p>
      </dsp:txBody>
      <dsp:txXfrm>
        <a:off x="1436227" y="1557018"/>
        <a:ext cx="4732020" cy="1243487"/>
      </dsp:txXfrm>
    </dsp:sp>
    <dsp:sp modelId="{2FD9D56D-0FE1-470E-94BE-1547D150B431}">
      <dsp:nvSpPr>
        <dsp:cNvPr id="0" name=""/>
        <dsp:cNvSpPr/>
      </dsp:nvSpPr>
      <dsp:spPr>
        <a:xfrm>
          <a:off x="6168247" y="1557018"/>
          <a:ext cx="4345948"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488950">
            <a:lnSpc>
              <a:spcPct val="100000"/>
            </a:lnSpc>
            <a:spcBef>
              <a:spcPct val="0"/>
            </a:spcBef>
            <a:spcAft>
              <a:spcPct val="35000"/>
            </a:spcAft>
            <a:buNone/>
          </a:pPr>
          <a:r>
            <a:rPr lang="en-US" sz="1100" kern="1200"/>
            <a:t>Diuretics can help with associated heart failure complications (Gupta, 2023).</a:t>
          </a:r>
        </a:p>
      </dsp:txBody>
      <dsp:txXfrm>
        <a:off x="6168247" y="1557018"/>
        <a:ext cx="4345948" cy="1243487"/>
      </dsp:txXfrm>
    </dsp:sp>
    <dsp:sp modelId="{3564A90B-4E0E-43F8-B8B6-1A9B4518789E}">
      <dsp:nvSpPr>
        <dsp:cNvPr id="0" name=""/>
        <dsp:cNvSpPr/>
      </dsp:nvSpPr>
      <dsp:spPr>
        <a:xfrm>
          <a:off x="0" y="3111377"/>
          <a:ext cx="10515600" cy="12434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A1C4B-3789-4279-AFC8-DABCD47C7E90}">
      <dsp:nvSpPr>
        <dsp:cNvPr id="0" name=""/>
        <dsp:cNvSpPr/>
      </dsp:nvSpPr>
      <dsp:spPr>
        <a:xfrm>
          <a:off x="376154" y="3391162"/>
          <a:ext cx="683918" cy="6839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F16B9-7D75-4640-A68D-282DE06B2BF6}">
      <dsp:nvSpPr>
        <dsp:cNvPr id="0" name=""/>
        <dsp:cNvSpPr/>
      </dsp:nvSpPr>
      <dsp:spPr>
        <a:xfrm>
          <a:off x="1436227" y="3111377"/>
          <a:ext cx="4732020"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1022350">
            <a:lnSpc>
              <a:spcPct val="100000"/>
            </a:lnSpc>
            <a:spcBef>
              <a:spcPct val="0"/>
            </a:spcBef>
            <a:spcAft>
              <a:spcPct val="35000"/>
            </a:spcAft>
            <a:buNone/>
          </a:pPr>
          <a:r>
            <a:rPr lang="en-US" sz="2300" kern="1200"/>
            <a:t>Treating the pathologic effect of septic emboli (Norris &amp; Tuan, 2020).</a:t>
          </a:r>
        </a:p>
      </dsp:txBody>
      <dsp:txXfrm>
        <a:off x="1436227" y="3111377"/>
        <a:ext cx="4732020" cy="1243487"/>
      </dsp:txXfrm>
    </dsp:sp>
    <dsp:sp modelId="{444E9572-F4C7-4A1A-B763-74250FDE54FF}">
      <dsp:nvSpPr>
        <dsp:cNvPr id="0" name=""/>
        <dsp:cNvSpPr/>
      </dsp:nvSpPr>
      <dsp:spPr>
        <a:xfrm>
          <a:off x="6168247" y="3111377"/>
          <a:ext cx="4345948" cy="1243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602" tIns="131602" rIns="131602" bIns="131602" numCol="1" spcCol="1270" anchor="ctr" anchorCtr="0">
          <a:noAutofit/>
        </a:bodyPr>
        <a:lstStyle/>
        <a:p>
          <a:pPr marL="0" lvl="0" indent="0" algn="l" defTabSz="488950">
            <a:lnSpc>
              <a:spcPct val="100000"/>
            </a:lnSpc>
            <a:spcBef>
              <a:spcPct val="0"/>
            </a:spcBef>
            <a:spcAft>
              <a:spcPct val="35000"/>
            </a:spcAft>
            <a:buNone/>
          </a:pPr>
          <a:r>
            <a:rPr lang="en-US" sz="1100" kern="1200"/>
            <a:t>There isn’t strong support for the use of anticoagulants for septic emboli (Elsaghir, 2023). </a:t>
          </a:r>
        </a:p>
        <a:p>
          <a:pPr marL="0" lvl="0" indent="0" algn="l" defTabSz="488950">
            <a:lnSpc>
              <a:spcPct val="100000"/>
            </a:lnSpc>
            <a:spcBef>
              <a:spcPct val="0"/>
            </a:spcBef>
            <a:spcAft>
              <a:spcPct val="35000"/>
            </a:spcAft>
            <a:buNone/>
          </a:pPr>
          <a:r>
            <a:rPr lang="en-US" sz="1100" kern="1200" dirty="0"/>
            <a:t>Starting antibiotics soon and early surgical interventions are indicated (</a:t>
          </a:r>
          <a:r>
            <a:rPr lang="en-US" sz="1100" kern="1200" dirty="0" err="1"/>
            <a:t>Elsaghir</a:t>
          </a:r>
          <a:r>
            <a:rPr lang="en-US" sz="1100" kern="1200" dirty="0"/>
            <a:t>, 2023).</a:t>
          </a:r>
        </a:p>
        <a:p>
          <a:pPr marL="0" lvl="0" indent="0" algn="l" defTabSz="488950">
            <a:lnSpc>
              <a:spcPct val="100000"/>
            </a:lnSpc>
            <a:spcBef>
              <a:spcPct val="0"/>
            </a:spcBef>
            <a:spcAft>
              <a:spcPct val="35000"/>
            </a:spcAft>
            <a:buNone/>
          </a:pPr>
          <a:r>
            <a:rPr lang="en-US" sz="1100" kern="1200" dirty="0"/>
            <a:t>Ex. Pacemaker lead replacement for infected pacemakers, valve replacements, or surgical resections of emboli</a:t>
          </a:r>
        </a:p>
      </dsp:txBody>
      <dsp:txXfrm>
        <a:off x="6168247" y="3111377"/>
        <a:ext cx="4345948" cy="124348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396DF-8B7F-4048-9E73-7E62E21E5162}" type="datetimeFigureOut">
              <a:rPr lang="en-US" smtClean="0"/>
              <a:t>5/28/25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571B9-BF2D-AB4C-AFA9-4B7BA675599F}" type="slidenum">
              <a:rPr lang="en-US" smtClean="0"/>
              <a:t>‹#›</a:t>
            </a:fld>
            <a:endParaRPr lang="en-US"/>
          </a:p>
        </p:txBody>
      </p:sp>
    </p:spTree>
    <p:extLst>
      <p:ext uri="{BB962C8B-B14F-4D97-AF65-F5344CB8AC3E}">
        <p14:creationId xmlns:p14="http://schemas.microsoft.com/office/powerpoint/2010/main" val="400487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4789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791669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16935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6951E3-958F-4611-B170-D081BA0250F9}" type="datetimeFigureOut">
              <a:rPr lang="en-US" smtClean="0"/>
              <a:t>5/28/25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10588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951E3-958F-4611-B170-D081BA0250F9}" type="datetimeFigureOut">
              <a:rPr lang="en-US" smtClean="0"/>
              <a:t>5/28/25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770468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6951E3-958F-4611-B170-D081BA0250F9}" type="datetimeFigureOut">
              <a:rPr lang="en-US" smtClean="0"/>
              <a:t>5/28/25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77265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6951E3-958F-4611-B170-D081BA0250F9}" type="datetimeFigureOut">
              <a:rPr lang="en-US" smtClean="0"/>
              <a:t>5/28/25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26847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6951E3-958F-4611-B170-D081BA0250F9}" type="datetimeFigureOut">
              <a:rPr lang="en-US" smtClean="0"/>
              <a:t>5/28/25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21966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51E3-958F-4611-B170-D081BA0250F9}" type="datetimeFigureOut">
              <a:rPr lang="en-US" smtClean="0"/>
              <a:t>5/28/25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28828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68421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951E3-958F-4611-B170-D081BA0250F9}" type="datetimeFigureOut">
              <a:rPr lang="en-US" smtClean="0"/>
              <a:t>5/28/25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0442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951E3-958F-4611-B170-D081BA0250F9}" type="datetimeFigureOut">
              <a:rPr lang="en-US" smtClean="0"/>
              <a:pPr/>
              <a:t>5/28/25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71EFB-7B9E-4E86-A89E-697E8EBB06F2}" type="slidenum">
              <a:rPr lang="en-US" smtClean="0"/>
              <a:pPr/>
              <a:t>‹#›</a:t>
            </a:fld>
            <a:endParaRPr lang="en-US" dirty="0"/>
          </a:p>
        </p:txBody>
      </p:sp>
    </p:spTree>
    <p:extLst>
      <p:ext uri="{BB962C8B-B14F-4D97-AF65-F5344CB8AC3E}">
        <p14:creationId xmlns:p14="http://schemas.microsoft.com/office/powerpoint/2010/main" val="3502672075"/>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3.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2.xml"/><Relationship Id="rId7" Type="http://schemas.openxmlformats.org/officeDocument/2006/relationships/diagramColors" Target="../diagrams/colors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33.jpeg"/><Relationship Id="rId4" Type="http://schemas.openxmlformats.org/officeDocument/2006/relationships/diagramData" Target="../diagrams/data5.xml"/><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2.xml"/><Relationship Id="rId7" Type="http://schemas.openxmlformats.org/officeDocument/2006/relationships/diagramColors" Target="../diagrams/colors6.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2.xml"/><Relationship Id="rId7" Type="http://schemas.openxmlformats.org/officeDocument/2006/relationships/diagramColors" Target="../diagrams/colors7.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3.png"/><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www.path.pitt.edu/diagnosis-and-discussion-case-1077" TargetMode="External"/><Relationship Id="rId2" Type="http://schemas.openxmlformats.org/officeDocument/2006/relationships/hyperlink" Target="https://doi.org/10.5772/intechopen.8490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image" Target="../media/image14.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2.sv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rt with pulse with solid fill">
            <a:extLst>
              <a:ext uri="{FF2B5EF4-FFF2-40B4-BE49-F238E27FC236}">
                <a16:creationId xmlns:a16="http://schemas.microsoft.com/office/drawing/2014/main" id="{50A7E8BB-9D18-1DEF-D013-F502BD9BA3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1239" y="1525536"/>
            <a:ext cx="3775459" cy="3775459"/>
          </a:xfrm>
          <a:prstGeom prst="rect">
            <a:avLst/>
          </a:prstGeom>
        </p:spPr>
      </p:pic>
      <p:sp>
        <p:nvSpPr>
          <p:cNvPr id="34" name="Freeform: Shape 20">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39AC4E6-0EBE-2F93-393D-BFDD0BCF7B0A}"/>
              </a:ext>
            </a:extLst>
          </p:cNvPr>
          <p:cNvSpPr>
            <a:spLocks noGrp="1"/>
          </p:cNvSpPr>
          <p:nvPr>
            <p:ph type="ctrTitle"/>
          </p:nvPr>
        </p:nvSpPr>
        <p:spPr>
          <a:xfrm>
            <a:off x="5775961" y="962526"/>
            <a:ext cx="5384800" cy="3210689"/>
          </a:xfrm>
        </p:spPr>
        <p:txBody>
          <a:bodyPr anchor="b">
            <a:normAutofit/>
          </a:bodyPr>
          <a:lstStyle/>
          <a:p>
            <a:pPr algn="l"/>
            <a:r>
              <a:rPr lang="en-US" sz="5600" dirty="0"/>
              <a:t>Infective Endocarditis (IE): Information for Cardiac Nurses</a:t>
            </a:r>
          </a:p>
        </p:txBody>
      </p:sp>
      <p:sp>
        <p:nvSpPr>
          <p:cNvPr id="5" name="Subtitle 4">
            <a:extLst>
              <a:ext uri="{FF2B5EF4-FFF2-40B4-BE49-F238E27FC236}">
                <a16:creationId xmlns:a16="http://schemas.microsoft.com/office/drawing/2014/main" id="{EBAABAFE-2AA0-F24A-53AA-FA8C39947C8A}"/>
              </a:ext>
            </a:extLst>
          </p:cNvPr>
          <p:cNvSpPr>
            <a:spLocks noGrp="1"/>
          </p:cNvSpPr>
          <p:nvPr>
            <p:ph type="subTitle" idx="1"/>
          </p:nvPr>
        </p:nvSpPr>
        <p:spPr>
          <a:xfrm>
            <a:off x="5775961" y="4269462"/>
            <a:ext cx="4048760" cy="1095017"/>
          </a:xfrm>
        </p:spPr>
        <p:txBody>
          <a:bodyPr anchor="t">
            <a:normAutofit/>
          </a:bodyPr>
          <a:lstStyle/>
          <a:p>
            <a:pPr algn="l"/>
            <a:r>
              <a:rPr lang="en-US" sz="2000"/>
              <a:t>By Francis Cacacho, BSN, RN, CCRN</a:t>
            </a:r>
          </a:p>
        </p:txBody>
      </p:sp>
      <p:pic>
        <p:nvPicPr>
          <p:cNvPr id="8" name="Audio Recording May 28, 2025 at 12:04:27 PM">
            <a:hlinkClick r:id="" action="ppaction://media"/>
            <a:extLst>
              <a:ext uri="{FF2B5EF4-FFF2-40B4-BE49-F238E27FC236}">
                <a16:creationId xmlns:a16="http://schemas.microsoft.com/office/drawing/2014/main" id="{55444FE5-9652-DA83-16CA-31C36BEDC2D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0144" y="668005"/>
            <a:ext cx="1524351" cy="1524351"/>
          </a:xfrm>
          <a:prstGeom prst="rect">
            <a:avLst/>
          </a:prstGeom>
        </p:spPr>
      </p:pic>
    </p:spTree>
    <p:extLst>
      <p:ext uri="{BB962C8B-B14F-4D97-AF65-F5344CB8AC3E}">
        <p14:creationId xmlns:p14="http://schemas.microsoft.com/office/powerpoint/2010/main" val="349256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2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Test tubes with samples on a test tube rack">
            <a:extLst>
              <a:ext uri="{FF2B5EF4-FFF2-40B4-BE49-F238E27FC236}">
                <a16:creationId xmlns:a16="http://schemas.microsoft.com/office/drawing/2014/main" id="{19C45C66-043F-1B07-BDB7-68109844F98B}"/>
              </a:ext>
            </a:extLst>
          </p:cNvPr>
          <p:cNvPicPr>
            <a:picLocks noChangeAspect="1"/>
          </p:cNvPicPr>
          <p:nvPr/>
        </p:nvPicPr>
        <p:blipFill>
          <a:blip r:embed="rId4"/>
          <a:stretch>
            <a:fillRect/>
          </a:stretch>
        </p:blipFill>
        <p:spPr>
          <a:xfrm>
            <a:off x="7069760" y="3438906"/>
            <a:ext cx="5122239" cy="3419094"/>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11" name="Arc 10">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159FD9-BAD8-0344-BA16-E8B8D9F443AC}"/>
              </a:ext>
            </a:extLst>
          </p:cNvPr>
          <p:cNvSpPr>
            <a:spLocks noGrp="1"/>
          </p:cNvSpPr>
          <p:nvPr>
            <p:ph type="title"/>
          </p:nvPr>
        </p:nvSpPr>
        <p:spPr>
          <a:xfrm>
            <a:off x="838200" y="365125"/>
            <a:ext cx="10515599" cy="1325563"/>
          </a:xfrm>
        </p:spPr>
        <p:txBody>
          <a:bodyPr>
            <a:normAutofit/>
          </a:bodyPr>
          <a:lstStyle/>
          <a:p>
            <a:r>
              <a:rPr lang="en-US" dirty="0"/>
              <a:t>Lab Work Diagnostics</a:t>
            </a:r>
          </a:p>
        </p:txBody>
      </p:sp>
      <p:sp>
        <p:nvSpPr>
          <p:cNvPr id="3" name="Content Placeholder 2">
            <a:extLst>
              <a:ext uri="{FF2B5EF4-FFF2-40B4-BE49-F238E27FC236}">
                <a16:creationId xmlns:a16="http://schemas.microsoft.com/office/drawing/2014/main" id="{AE2CDA4B-C552-9569-841A-B8AC82B29ECD}"/>
              </a:ext>
            </a:extLst>
          </p:cNvPr>
          <p:cNvSpPr>
            <a:spLocks noGrp="1"/>
          </p:cNvSpPr>
          <p:nvPr>
            <p:ph idx="1"/>
          </p:nvPr>
        </p:nvSpPr>
        <p:spPr>
          <a:xfrm>
            <a:off x="838200" y="1825625"/>
            <a:ext cx="5393361" cy="4351338"/>
          </a:xfrm>
        </p:spPr>
        <p:txBody>
          <a:bodyPr>
            <a:normAutofit/>
          </a:bodyPr>
          <a:lstStyle/>
          <a:p>
            <a:r>
              <a:rPr lang="en-US" sz="1400" dirty="0"/>
              <a:t>Blood cultures are the most definitive diagnostic procedure:</a:t>
            </a:r>
          </a:p>
          <a:p>
            <a:pPr lvl="1"/>
            <a:r>
              <a:rPr lang="en-US" sz="1400" dirty="0"/>
              <a:t>Three sets of blood cultures need to be obtained from three different sites within 24 hours (Norris &amp; Tuan, 2020).</a:t>
            </a:r>
          </a:p>
          <a:p>
            <a:pPr lvl="1"/>
            <a:endParaRPr lang="en-US" sz="1400" dirty="0"/>
          </a:p>
          <a:p>
            <a:r>
              <a:rPr lang="en-US" sz="1400" dirty="0"/>
              <a:t>Anticipated lab work (</a:t>
            </a:r>
            <a:r>
              <a:rPr lang="en-US" sz="1400" dirty="0" err="1"/>
              <a:t>NewYork</a:t>
            </a:r>
            <a:r>
              <a:rPr lang="en-US" sz="1400" dirty="0"/>
              <a:t>-Presbyterian, 2025):</a:t>
            </a:r>
          </a:p>
          <a:p>
            <a:pPr lvl="1"/>
            <a:r>
              <a:rPr lang="en-US" sz="1400" dirty="0"/>
              <a:t>Complete Blood Cell Count (CBC): A high WBC count indicates an infection</a:t>
            </a:r>
          </a:p>
          <a:p>
            <a:pPr lvl="1"/>
            <a:r>
              <a:rPr lang="en-US" sz="1400" dirty="0"/>
              <a:t>C-reactive protein test (CRP): Indication of this states heart inflammation</a:t>
            </a:r>
          </a:p>
          <a:p>
            <a:pPr lvl="1"/>
            <a:r>
              <a:rPr lang="en-US" sz="1400" dirty="0"/>
              <a:t>Troponin: Elevated troponin indicates cardiac tissue injury</a:t>
            </a:r>
          </a:p>
        </p:txBody>
      </p:sp>
      <p:sp>
        <p:nvSpPr>
          <p:cNvPr id="13" name="Oval 12">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Audio Recording May 28, 2025 at 2:57:45 PM">
            <a:hlinkClick r:id="" action="ppaction://media"/>
            <a:extLst>
              <a:ext uri="{FF2B5EF4-FFF2-40B4-BE49-F238E27FC236}">
                <a16:creationId xmlns:a16="http://schemas.microsoft.com/office/drawing/2014/main" id="{623A1879-6933-F032-DE76-14CCA06E41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56114" y="4424363"/>
            <a:ext cx="1752600" cy="1752600"/>
          </a:xfrm>
          <a:prstGeom prst="rect">
            <a:avLst/>
          </a:prstGeom>
        </p:spPr>
      </p:pic>
    </p:spTree>
    <p:extLst>
      <p:ext uri="{BB962C8B-B14F-4D97-AF65-F5344CB8AC3E}">
        <p14:creationId xmlns:p14="http://schemas.microsoft.com/office/powerpoint/2010/main" val="265583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1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105F3-CEEB-168F-A6D2-A8AA1D85DFE8}"/>
              </a:ext>
            </a:extLst>
          </p:cNvPr>
          <p:cNvSpPr>
            <a:spLocks noGrp="1"/>
          </p:cNvSpPr>
          <p:nvPr>
            <p:ph type="title"/>
          </p:nvPr>
        </p:nvSpPr>
        <p:spPr>
          <a:xfrm>
            <a:off x="640080" y="325369"/>
            <a:ext cx="4368602" cy="1956841"/>
          </a:xfrm>
        </p:spPr>
        <p:txBody>
          <a:bodyPr anchor="b">
            <a:normAutofit/>
          </a:bodyPr>
          <a:lstStyle/>
          <a:p>
            <a:r>
              <a:rPr lang="en-US" sz="5400"/>
              <a:t>Other Diagnostics</a:t>
            </a:r>
          </a:p>
        </p:txBody>
      </p:sp>
      <p:sp>
        <p:nvSpPr>
          <p:cNvPr id="1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333385-8F22-2865-EA5F-62E02D14AD0C}"/>
              </a:ext>
            </a:extLst>
          </p:cNvPr>
          <p:cNvSpPr>
            <a:spLocks noGrp="1"/>
          </p:cNvSpPr>
          <p:nvPr>
            <p:ph idx="1"/>
          </p:nvPr>
        </p:nvSpPr>
        <p:spPr>
          <a:xfrm>
            <a:off x="640080" y="2872899"/>
            <a:ext cx="4243589" cy="3320668"/>
          </a:xfrm>
        </p:spPr>
        <p:txBody>
          <a:bodyPr>
            <a:normAutofit lnSpcReduction="10000"/>
          </a:bodyPr>
          <a:lstStyle/>
          <a:p>
            <a:r>
              <a:rPr lang="en-US" sz="1500" dirty="0"/>
              <a:t>Echocardiogram:</a:t>
            </a:r>
          </a:p>
          <a:p>
            <a:pPr lvl="1"/>
            <a:r>
              <a:rPr lang="en-US" sz="1500" dirty="0"/>
              <a:t>Detecting vegetations</a:t>
            </a:r>
          </a:p>
          <a:p>
            <a:pPr lvl="1"/>
            <a:r>
              <a:rPr lang="en-US" sz="1500" dirty="0"/>
              <a:t>Detecting cardiac complications as a result of IE (Norris &amp; Tuan, 2020).</a:t>
            </a:r>
          </a:p>
          <a:p>
            <a:pPr marL="457200" lvl="1" indent="0">
              <a:buNone/>
            </a:pPr>
            <a:endParaRPr lang="en-US" sz="1500" dirty="0"/>
          </a:p>
          <a:p>
            <a:pPr marL="457200" lvl="1" indent="0">
              <a:buNone/>
            </a:pPr>
            <a:endParaRPr lang="en-US" sz="1500" dirty="0"/>
          </a:p>
          <a:p>
            <a:pPr marL="457200" lvl="1" indent="0">
              <a:buNone/>
            </a:pPr>
            <a:endParaRPr lang="en-US" sz="1500" dirty="0"/>
          </a:p>
          <a:p>
            <a:pPr marL="457200" lvl="1" indent="0">
              <a:buNone/>
            </a:pPr>
            <a:endParaRPr lang="en-US" sz="1500" dirty="0"/>
          </a:p>
          <a:p>
            <a:r>
              <a:rPr lang="en-US" sz="1500" dirty="0"/>
              <a:t>Electrocardiogram (EKG)</a:t>
            </a:r>
          </a:p>
          <a:p>
            <a:pPr lvl="1"/>
            <a:r>
              <a:rPr lang="en-US" sz="1500" dirty="0"/>
              <a:t>No specific abnormalities will appear on an EKG unless the extent of IE gets worse and affects heart function </a:t>
            </a:r>
            <a:r>
              <a:rPr lang="en-US" sz="1600" dirty="0"/>
              <a:t>(</a:t>
            </a:r>
            <a:r>
              <a:rPr lang="en-US" sz="1600" dirty="0" err="1"/>
              <a:t>NewYork</a:t>
            </a:r>
            <a:r>
              <a:rPr lang="en-US" sz="1600" dirty="0"/>
              <a:t>-Presbyterian, 2025) </a:t>
            </a:r>
            <a:r>
              <a:rPr lang="en-US" sz="1500" dirty="0"/>
              <a:t>.</a:t>
            </a:r>
          </a:p>
          <a:p>
            <a:endParaRPr lang="en-US" sz="1500" dirty="0"/>
          </a:p>
        </p:txBody>
      </p:sp>
      <p:pic>
        <p:nvPicPr>
          <p:cNvPr id="5" name="Picture 4" descr="Electrocardiogram">
            <a:extLst>
              <a:ext uri="{FF2B5EF4-FFF2-40B4-BE49-F238E27FC236}">
                <a16:creationId xmlns:a16="http://schemas.microsoft.com/office/drawing/2014/main" id="{E9C2ABBE-89AF-3985-F159-39412947F161}"/>
              </a:ext>
            </a:extLst>
          </p:cNvPr>
          <p:cNvPicPr>
            <a:picLocks noChangeAspect="1"/>
          </p:cNvPicPr>
          <p:nvPr/>
        </p:nvPicPr>
        <p:blipFill>
          <a:blip r:embed="rId4"/>
          <a:srcRect l="24034" r="8764"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Audio Recording May 28, 2025 at 3:02:03 PM">
            <a:hlinkClick r:id="" action="ppaction://media"/>
            <a:extLst>
              <a:ext uri="{FF2B5EF4-FFF2-40B4-BE49-F238E27FC236}">
                <a16:creationId xmlns:a16="http://schemas.microsoft.com/office/drawing/2014/main" id="{40F6E988-40DD-9E0A-34A8-CAD3FF5D65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14765" y="3991429"/>
            <a:ext cx="812800" cy="812800"/>
          </a:xfrm>
          <a:prstGeom prst="rect">
            <a:avLst/>
          </a:prstGeom>
        </p:spPr>
      </p:pic>
    </p:spTree>
    <p:extLst>
      <p:ext uri="{BB962C8B-B14F-4D97-AF65-F5344CB8AC3E}">
        <p14:creationId xmlns:p14="http://schemas.microsoft.com/office/powerpoint/2010/main" val="13166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7FC06-2FF0-B74D-959A-8EBC399A4119}"/>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Duke Criteria</a:t>
            </a:r>
          </a:p>
        </p:txBody>
      </p:sp>
      <p:pic>
        <p:nvPicPr>
          <p:cNvPr id="2050" name="Picture 2" descr="Diagnosis and Discussion - Case 1077 | Department of Pathology">
            <a:extLst>
              <a:ext uri="{FF2B5EF4-FFF2-40B4-BE49-F238E27FC236}">
                <a16:creationId xmlns:a16="http://schemas.microsoft.com/office/drawing/2014/main" id="{B953E0CC-0B99-9004-FA80-28DCB8F76426}"/>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1576" t="13844" r="1298" b="11448"/>
          <a:stretch>
            <a:fillRect/>
          </a:stretch>
        </p:blipFill>
        <p:spPr bwMode="auto">
          <a:xfrm>
            <a:off x="2296886" y="2362200"/>
            <a:ext cx="7620000" cy="3707226"/>
          </a:xfrm>
          <a:prstGeom prst="rect">
            <a:avLst/>
          </a:prstGeom>
          <a:noFill/>
          <a:extLst>
            <a:ext uri="{909E8E84-426E-40DD-AFC4-6F175D3DCCD1}">
              <a14:hiddenFill xmlns:a14="http://schemas.microsoft.com/office/drawing/2010/main">
                <a:solidFill>
                  <a:srgbClr val="FFFFFF"/>
                </a:solidFill>
              </a14:hiddenFill>
            </a:ext>
          </a:extLst>
        </p:spPr>
      </p:pic>
      <p:pic>
        <p:nvPicPr>
          <p:cNvPr id="25" name="Audio Recording May 28, 2025 at 3:29:15 PM">
            <a:hlinkClick r:id="" action="ppaction://media"/>
            <a:extLst>
              <a:ext uri="{FF2B5EF4-FFF2-40B4-BE49-F238E27FC236}">
                <a16:creationId xmlns:a16="http://schemas.microsoft.com/office/drawing/2014/main" id="{9B9C0236-B807-991B-2F49-E8E1FC98445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642600" y="1694542"/>
            <a:ext cx="812800" cy="812800"/>
          </a:xfrm>
          <a:prstGeom prst="rect">
            <a:avLst/>
          </a:prstGeom>
        </p:spPr>
      </p:pic>
      <p:sp>
        <p:nvSpPr>
          <p:cNvPr id="26" name="Footer Placeholder 25">
            <a:extLst>
              <a:ext uri="{FF2B5EF4-FFF2-40B4-BE49-F238E27FC236}">
                <a16:creationId xmlns:a16="http://schemas.microsoft.com/office/drawing/2014/main" id="{6EDF9588-B2B4-F266-CAE7-75AFF32BBCD6}"/>
              </a:ext>
            </a:extLst>
          </p:cNvPr>
          <p:cNvSpPr>
            <a:spLocks noGrp="1"/>
          </p:cNvSpPr>
          <p:nvPr>
            <p:ph type="ftr" sz="quarter" idx="11"/>
          </p:nvPr>
        </p:nvSpPr>
        <p:spPr>
          <a:xfrm>
            <a:off x="2296886" y="6356350"/>
            <a:ext cx="7620000" cy="365125"/>
          </a:xfrm>
        </p:spPr>
        <p:txBody>
          <a:bodyPr/>
          <a:lstStyle/>
          <a:p>
            <a:r>
              <a:rPr lang="en-US" dirty="0"/>
              <a:t>University of Pittsburgh Department of Pathology. (2025). Diagnosis and discussion – Case 1077. Retrieved May 28, 2025, from https://</a:t>
            </a:r>
            <a:r>
              <a:rPr lang="en-US" dirty="0" err="1"/>
              <a:t>www.path.pitt.edu</a:t>
            </a:r>
            <a:r>
              <a:rPr lang="en-US" dirty="0"/>
              <a:t>/diagnosis-and-discussion-case-1077</a:t>
            </a:r>
          </a:p>
        </p:txBody>
      </p:sp>
    </p:spTree>
    <p:extLst>
      <p:ext uri="{BB962C8B-B14F-4D97-AF65-F5344CB8AC3E}">
        <p14:creationId xmlns:p14="http://schemas.microsoft.com/office/powerpoint/2010/main" val="10693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956"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DFD6-CFD2-B5FE-529C-5E7F3CA99DAA}"/>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7592BA89-3511-7873-2BDD-D43D8AF2DB47}"/>
              </a:ext>
            </a:extLst>
          </p:cNvPr>
          <p:cNvSpPr>
            <a:spLocks noGrp="1"/>
          </p:cNvSpPr>
          <p:nvPr>
            <p:ph idx="1"/>
          </p:nvPr>
        </p:nvSpPr>
        <p:spPr/>
        <p:txBody>
          <a:bodyPr>
            <a:normAutofit lnSpcReduction="10000"/>
          </a:bodyPr>
          <a:lstStyle/>
          <a:p>
            <a:pPr marL="0" indent="0">
              <a:buNone/>
            </a:pPr>
            <a:r>
              <a:rPr lang="en-US" dirty="0"/>
              <a:t>As a charge nurse in your medical-surgical unit, which patient is at risk for infective endocarditis based on Duke’s Criteria?</a:t>
            </a:r>
          </a:p>
          <a:p>
            <a:pPr marL="514350" indent="-514350">
              <a:buFont typeface="+mj-lt"/>
              <a:buAutoNum type="alphaUcPeriod"/>
            </a:pPr>
            <a:r>
              <a:rPr lang="en-US" dirty="0"/>
              <a:t>75 y/o M admitted for COPD exacerbation with a blood pressure of 110/76.</a:t>
            </a:r>
          </a:p>
          <a:p>
            <a:pPr marL="514350" indent="-514350">
              <a:buFont typeface="+mj-lt"/>
              <a:buAutoNum type="alphaUcPeriod"/>
            </a:pPr>
            <a:r>
              <a:rPr lang="en-US" dirty="0"/>
              <a:t>45 y/o F admitted for SI with a temperature of 39 C and blood pressure of 121/78.</a:t>
            </a:r>
          </a:p>
          <a:p>
            <a:pPr marL="514350" indent="-514350">
              <a:buFont typeface="+mj-lt"/>
              <a:buAutoNum type="alphaUcPeriod"/>
            </a:pPr>
            <a:r>
              <a:rPr lang="en-US" dirty="0"/>
              <a:t>51 y/o F admitted for pain on her abdomen with positive blood cultures and abnormalities on her echocardiogram.</a:t>
            </a:r>
          </a:p>
          <a:p>
            <a:pPr marL="514350" indent="-514350">
              <a:buFont typeface="+mj-lt"/>
              <a:buAutoNum type="alphaUcPeriod"/>
            </a:pPr>
            <a:r>
              <a:rPr lang="en-US" dirty="0"/>
              <a:t>65 y/o M admitted for a cardiac workup with a history of IV drug use.</a:t>
            </a:r>
          </a:p>
          <a:p>
            <a:pPr marL="514350" indent="-514350">
              <a:buFont typeface="+mj-lt"/>
              <a:buAutoNum type="alphaUcPeriod"/>
            </a:pPr>
            <a:endParaRPr lang="en-US" dirty="0"/>
          </a:p>
        </p:txBody>
      </p:sp>
      <p:pic>
        <p:nvPicPr>
          <p:cNvPr id="4" name="Audio Recording May 28, 2025 at 3:40:12 PM">
            <a:hlinkClick r:id="" action="ppaction://media"/>
            <a:extLst>
              <a:ext uri="{FF2B5EF4-FFF2-40B4-BE49-F238E27FC236}">
                <a16:creationId xmlns:a16="http://schemas.microsoft.com/office/drawing/2014/main" id="{B93559BA-7996-59E3-8579-D1C2D368BD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35771" y="637494"/>
            <a:ext cx="812800" cy="812800"/>
          </a:xfrm>
          <a:prstGeom prst="rect">
            <a:avLst/>
          </a:prstGeom>
        </p:spPr>
      </p:pic>
    </p:spTree>
    <p:extLst>
      <p:ext uri="{BB962C8B-B14F-4D97-AF65-F5344CB8AC3E}">
        <p14:creationId xmlns:p14="http://schemas.microsoft.com/office/powerpoint/2010/main" val="338628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5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B72EB-B89A-2F1E-873A-BC11D20E4F7F}"/>
              </a:ext>
            </a:extLst>
          </p:cNvPr>
          <p:cNvSpPr>
            <a:spLocks noGrp="1"/>
          </p:cNvSpPr>
          <p:nvPr>
            <p:ph type="title"/>
          </p:nvPr>
        </p:nvSpPr>
        <p:spPr/>
        <p:txBody>
          <a:bodyPr/>
          <a:lstStyle/>
          <a:p>
            <a:r>
              <a:rPr lang="en-US" dirty="0"/>
              <a:t>Clinical Manifestations</a:t>
            </a:r>
          </a:p>
        </p:txBody>
      </p:sp>
      <p:graphicFrame>
        <p:nvGraphicFramePr>
          <p:cNvPr id="5" name="Content Placeholder 2">
            <a:extLst>
              <a:ext uri="{FF2B5EF4-FFF2-40B4-BE49-F238E27FC236}">
                <a16:creationId xmlns:a16="http://schemas.microsoft.com/office/drawing/2014/main" id="{8B5F1367-A8BC-052C-CD6D-8E9B6DD0E6D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Osler's Node ; Definition, Causes ...">
            <a:extLst>
              <a:ext uri="{FF2B5EF4-FFF2-40B4-BE49-F238E27FC236}">
                <a16:creationId xmlns:a16="http://schemas.microsoft.com/office/drawing/2014/main" id="{34322469-43CB-793C-B488-52E8DEDE785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913" r="16575"/>
          <a:stretch>
            <a:fillRect/>
          </a:stretch>
        </p:blipFill>
        <p:spPr bwMode="auto">
          <a:xfrm>
            <a:off x="9993086" y="215900"/>
            <a:ext cx="1970314" cy="21860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s for Oslers splinter | GrepMed">
            <a:extLst>
              <a:ext uri="{FF2B5EF4-FFF2-40B4-BE49-F238E27FC236}">
                <a16:creationId xmlns:a16="http://schemas.microsoft.com/office/drawing/2014/main" id="{0622BA55-E97B-213F-C9CE-D0F4D41A341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46024"/>
          <a:stretch>
            <a:fillRect/>
          </a:stretch>
        </p:blipFill>
        <p:spPr bwMode="auto">
          <a:xfrm>
            <a:off x="6426200" y="365125"/>
            <a:ext cx="3302000" cy="1329871"/>
          </a:xfrm>
          <a:prstGeom prst="rect">
            <a:avLst/>
          </a:prstGeom>
          <a:noFill/>
          <a:extLst>
            <a:ext uri="{909E8E84-426E-40DD-AFC4-6F175D3DCCD1}">
              <a14:hiddenFill xmlns:a14="http://schemas.microsoft.com/office/drawing/2010/main">
                <a:solidFill>
                  <a:srgbClr val="FFFFFF"/>
                </a:solidFill>
              </a14:hiddenFill>
            </a:ext>
          </a:extLst>
        </p:spPr>
      </p:pic>
      <p:pic>
        <p:nvPicPr>
          <p:cNvPr id="9" name="Audio Recording May 28, 2025 at 3:54:12 PM">
            <a:hlinkClick r:id="" action="ppaction://media"/>
            <a:extLst>
              <a:ext uri="{FF2B5EF4-FFF2-40B4-BE49-F238E27FC236}">
                <a16:creationId xmlns:a16="http://schemas.microsoft.com/office/drawing/2014/main" id="{D036CB63-B25F-7700-CF9A-5C2730753E2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993086" y="4917849"/>
            <a:ext cx="1389743" cy="1389743"/>
          </a:xfrm>
          <a:prstGeom prst="rect">
            <a:avLst/>
          </a:prstGeom>
        </p:spPr>
      </p:pic>
      <p:sp>
        <p:nvSpPr>
          <p:cNvPr id="10" name="Footer Placeholder 9">
            <a:extLst>
              <a:ext uri="{FF2B5EF4-FFF2-40B4-BE49-F238E27FC236}">
                <a16:creationId xmlns:a16="http://schemas.microsoft.com/office/drawing/2014/main" id="{42555708-39C6-CC60-9966-7632A84A48AC}"/>
              </a:ext>
            </a:extLst>
          </p:cNvPr>
          <p:cNvSpPr>
            <a:spLocks noGrp="1"/>
          </p:cNvSpPr>
          <p:nvPr>
            <p:ph type="ftr" sz="quarter" idx="11"/>
          </p:nvPr>
        </p:nvSpPr>
        <p:spPr>
          <a:xfrm>
            <a:off x="838200" y="6356350"/>
            <a:ext cx="10515600" cy="365125"/>
          </a:xfrm>
        </p:spPr>
        <p:txBody>
          <a:bodyPr/>
          <a:lstStyle/>
          <a:p>
            <a:r>
              <a:rPr lang="en-US" dirty="0"/>
              <a:t>Norris, T. L., &amp; Tuan, R. L. (2020). Porth’s Essentials of Pathophysiology. Wolters Kluwer.</a:t>
            </a:r>
          </a:p>
        </p:txBody>
      </p:sp>
    </p:spTree>
    <p:extLst>
      <p:ext uri="{BB962C8B-B14F-4D97-AF65-F5344CB8AC3E}">
        <p14:creationId xmlns:p14="http://schemas.microsoft.com/office/powerpoint/2010/main" val="54465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2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4E7-3E6C-9720-F270-84DD466AB1C0}"/>
              </a:ext>
            </a:extLst>
          </p:cNvPr>
          <p:cNvSpPr>
            <a:spLocks noGrp="1"/>
          </p:cNvSpPr>
          <p:nvPr>
            <p:ph type="title"/>
          </p:nvPr>
        </p:nvSpPr>
        <p:spPr/>
        <p:txBody>
          <a:bodyPr/>
          <a:lstStyle/>
          <a:p>
            <a:r>
              <a:rPr lang="en-US" dirty="0"/>
              <a:t>Symptoms of Embolism Involvement and Complications</a:t>
            </a:r>
          </a:p>
        </p:txBody>
      </p:sp>
      <p:graphicFrame>
        <p:nvGraphicFramePr>
          <p:cNvPr id="5" name="Content Placeholder 2">
            <a:extLst>
              <a:ext uri="{FF2B5EF4-FFF2-40B4-BE49-F238E27FC236}">
                <a16:creationId xmlns:a16="http://schemas.microsoft.com/office/drawing/2014/main" id="{6F07356B-836B-89E7-421E-EDF48DEDD811}"/>
              </a:ext>
            </a:extLst>
          </p:cNvPr>
          <p:cNvGraphicFramePr>
            <a:graphicFrameLocks noGrp="1"/>
          </p:cNvGraphicFramePr>
          <p:nvPr>
            <p:ph idx="1"/>
            <p:extLst>
              <p:ext uri="{D42A27DB-BD31-4B8C-83A1-F6EECF244321}">
                <p14:modId xmlns:p14="http://schemas.microsoft.com/office/powerpoint/2010/main" val="3261713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Footer Placeholder 9">
            <a:extLst>
              <a:ext uri="{FF2B5EF4-FFF2-40B4-BE49-F238E27FC236}">
                <a16:creationId xmlns:a16="http://schemas.microsoft.com/office/drawing/2014/main" id="{B2B5F4C0-CFD8-FC30-981D-2C89D40361B7}"/>
              </a:ext>
            </a:extLst>
          </p:cNvPr>
          <p:cNvSpPr>
            <a:spLocks noGrp="1"/>
          </p:cNvSpPr>
          <p:nvPr>
            <p:ph type="ftr" sz="quarter" idx="11"/>
          </p:nvPr>
        </p:nvSpPr>
        <p:spPr>
          <a:xfrm>
            <a:off x="838200" y="6492875"/>
            <a:ext cx="10515600" cy="365125"/>
          </a:xfrm>
        </p:spPr>
        <p:txBody>
          <a:bodyPr/>
          <a:lstStyle/>
          <a:p>
            <a:r>
              <a:rPr lang="en-US" dirty="0"/>
              <a:t>Norris, T. L., &amp; Tuan, R. L. (2020). Porth’s Essentials of Pathophysiology. Wolters Kluwer.</a:t>
            </a:r>
          </a:p>
        </p:txBody>
      </p:sp>
      <p:pic>
        <p:nvPicPr>
          <p:cNvPr id="7" name="Audio Recording May 28, 2025 at 4:07:15 PM">
            <a:hlinkClick r:id="" action="ppaction://media"/>
            <a:extLst>
              <a:ext uri="{FF2B5EF4-FFF2-40B4-BE49-F238E27FC236}">
                <a16:creationId xmlns:a16="http://schemas.microsoft.com/office/drawing/2014/main" id="{5C80E051-EBA6-969A-8747-542BBC0F472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373688" y="1509713"/>
            <a:ext cx="1495198" cy="1495198"/>
          </a:xfrm>
          <a:prstGeom prst="rect">
            <a:avLst/>
          </a:prstGeom>
        </p:spPr>
      </p:pic>
    </p:spTree>
    <p:extLst>
      <p:ext uri="{BB962C8B-B14F-4D97-AF65-F5344CB8AC3E}">
        <p14:creationId xmlns:p14="http://schemas.microsoft.com/office/powerpoint/2010/main" val="15434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7BF8B-F79B-56AA-66A0-E73AB5337F31}"/>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71EF9F28-2E6D-A760-2F9B-586C0BF186CD}"/>
              </a:ext>
            </a:extLst>
          </p:cNvPr>
          <p:cNvSpPr>
            <a:spLocks noGrp="1"/>
          </p:cNvSpPr>
          <p:nvPr>
            <p:ph idx="1"/>
          </p:nvPr>
        </p:nvSpPr>
        <p:spPr/>
        <p:txBody>
          <a:bodyPr>
            <a:normAutofit fontScale="92500" lnSpcReduction="20000"/>
          </a:bodyPr>
          <a:lstStyle/>
          <a:p>
            <a:pPr marL="0" indent="0">
              <a:buNone/>
            </a:pPr>
            <a:r>
              <a:rPr lang="en-US" dirty="0"/>
              <a:t>As the primary nurse, you’re taking care of a patient with a faulty prosthetic valve. As you’re doing your assessment, you look at your patient’s fingers and see a vertical red line going down his thumb with a temperature of 99 F. What should you do with these findings?</a:t>
            </a:r>
          </a:p>
          <a:p>
            <a:pPr marL="514350" indent="-514350">
              <a:buFont typeface="+mj-lt"/>
              <a:buAutoNum type="alphaUcPeriod"/>
            </a:pPr>
            <a:r>
              <a:rPr lang="en-US" dirty="0"/>
              <a:t>Nothing, this is an insignificant finding on the thumb, and the patient is probably just warm.</a:t>
            </a:r>
          </a:p>
          <a:p>
            <a:pPr marL="514350" indent="-514350">
              <a:buFont typeface="+mj-lt"/>
              <a:buAutoNum type="alphaUcPeriod"/>
            </a:pPr>
            <a:r>
              <a:rPr lang="en-US" dirty="0"/>
              <a:t>These are Osler’s nodes; they are indicated for IE, and with the low-grade fever, the MD must be notified immediately.</a:t>
            </a:r>
          </a:p>
          <a:p>
            <a:pPr marL="514350" indent="-514350">
              <a:buFont typeface="+mj-lt"/>
              <a:buAutoNum type="alphaUcPeriod"/>
            </a:pPr>
            <a:r>
              <a:rPr lang="en-US" dirty="0"/>
              <a:t>These are splinter hemorrhages, which are indicative of IE. With the low-grade fever, the MD must be notified immediately. </a:t>
            </a:r>
          </a:p>
          <a:p>
            <a:pPr marL="514350" indent="-514350">
              <a:buFont typeface="+mj-lt"/>
              <a:buAutoNum type="alphaUcPeriod"/>
            </a:pPr>
            <a:r>
              <a:rPr lang="en-US" dirty="0"/>
              <a:t>The patient is stressed due to his prosthetic valve; the thumb injury was likely an old issue he had years ago.</a:t>
            </a:r>
          </a:p>
        </p:txBody>
      </p:sp>
      <p:pic>
        <p:nvPicPr>
          <p:cNvPr id="4" name="Audio Recording May 28, 2025 at 4:21:37 PM">
            <a:hlinkClick r:id="" action="ppaction://media"/>
            <a:extLst>
              <a:ext uri="{FF2B5EF4-FFF2-40B4-BE49-F238E27FC236}">
                <a16:creationId xmlns:a16="http://schemas.microsoft.com/office/drawing/2014/main" id="{22409DAC-507A-5ABC-FA60-051949EF277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6286" y="746351"/>
            <a:ext cx="812800" cy="812800"/>
          </a:xfrm>
          <a:prstGeom prst="rect">
            <a:avLst/>
          </a:prstGeom>
        </p:spPr>
      </p:pic>
    </p:spTree>
    <p:extLst>
      <p:ext uri="{BB962C8B-B14F-4D97-AF65-F5344CB8AC3E}">
        <p14:creationId xmlns:p14="http://schemas.microsoft.com/office/powerpoint/2010/main" val="25516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DF14A-4F16-5350-6004-D30ADE2E06B5}"/>
              </a:ext>
            </a:extLst>
          </p:cNvPr>
          <p:cNvSpPr>
            <a:spLocks noGrp="1"/>
          </p:cNvSpPr>
          <p:nvPr>
            <p:ph type="title"/>
          </p:nvPr>
        </p:nvSpPr>
        <p:spPr>
          <a:xfrm>
            <a:off x="841248" y="256032"/>
            <a:ext cx="10506456" cy="1014984"/>
          </a:xfrm>
        </p:spPr>
        <p:txBody>
          <a:bodyPr anchor="b">
            <a:normAutofit/>
          </a:bodyPr>
          <a:lstStyle/>
          <a:p>
            <a:r>
              <a:rPr lang="en-US"/>
              <a:t>Treatment Plan</a:t>
            </a:r>
            <a:endParaRPr lang="en-US" dirty="0"/>
          </a:p>
        </p:txBody>
      </p:sp>
      <p:sp>
        <p:nvSpPr>
          <p:cNvPr id="38" name="Rectangle 37">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9" name="Rectangle 3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0155A291-CAE6-9498-2177-1C17065639FF}"/>
              </a:ext>
            </a:extLst>
          </p:cNvPr>
          <p:cNvGraphicFramePr>
            <a:graphicFrameLocks noGrp="1"/>
          </p:cNvGraphicFramePr>
          <p:nvPr>
            <p:ph idx="1"/>
            <p:extLst>
              <p:ext uri="{D42A27DB-BD31-4B8C-83A1-F6EECF244321}">
                <p14:modId xmlns:p14="http://schemas.microsoft.com/office/powerpoint/2010/main" val="3903480280"/>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Recording May 29, 2025 at 2:56:40 AM">
            <a:hlinkClick r:id="" action="ppaction://media"/>
            <a:extLst>
              <a:ext uri="{FF2B5EF4-FFF2-40B4-BE49-F238E27FC236}">
                <a16:creationId xmlns:a16="http://schemas.microsoft.com/office/drawing/2014/main" id="{654B373E-4619-914B-EB29-BA813385D7D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44744" y="360909"/>
            <a:ext cx="1248229" cy="1248229"/>
          </a:xfrm>
          <a:prstGeom prst="rect">
            <a:avLst/>
          </a:prstGeom>
        </p:spPr>
      </p:pic>
    </p:spTree>
    <p:extLst>
      <p:ext uri="{BB962C8B-B14F-4D97-AF65-F5344CB8AC3E}">
        <p14:creationId xmlns:p14="http://schemas.microsoft.com/office/powerpoint/2010/main" val="250106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29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3" name="Picture 12" descr="Glass ampules with colored liquids">
            <a:extLst>
              <a:ext uri="{FF2B5EF4-FFF2-40B4-BE49-F238E27FC236}">
                <a16:creationId xmlns:a16="http://schemas.microsoft.com/office/drawing/2014/main" id="{0727131A-08FA-5771-8CBD-35FF00278E64}"/>
              </a:ext>
            </a:extLst>
          </p:cNvPr>
          <p:cNvPicPr>
            <a:picLocks noChangeAspect="1"/>
          </p:cNvPicPr>
          <p:nvPr/>
        </p:nvPicPr>
        <p:blipFill>
          <a:blip r:embed="rId4"/>
          <a:srcRect l="17495" r="474"/>
          <a:stretch>
            <a:fillRect/>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25" name="Freeform: Shape 19">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useBgFill="1">
        <p:nvSpPr>
          <p:cNvPr id="22" name="Freeform: Shape 21">
            <a:extLst>
              <a:ext uri="{FF2B5EF4-FFF2-40B4-BE49-F238E27FC236}">
                <a16:creationId xmlns:a16="http://schemas.microsoft.com/office/drawing/2014/main" id="{CA35125A-A1A4-40EB-B5EE-4371BC4DD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47004" cy="6858000"/>
          </a:xfrm>
          <a:custGeom>
            <a:avLst/>
            <a:gdLst>
              <a:gd name="connsiteX0" fmla="*/ 39602 w 7347004"/>
              <a:gd name="connsiteY0" fmla="*/ 0 h 6858000"/>
              <a:gd name="connsiteX1" fmla="*/ 5675927 w 7347004"/>
              <a:gd name="connsiteY1" fmla="*/ 0 h 6858000"/>
              <a:gd name="connsiteX2" fmla="*/ 5698706 w 7347004"/>
              <a:gd name="connsiteY2" fmla="*/ 14997 h 6858000"/>
              <a:gd name="connsiteX3" fmla="*/ 7347004 w 7347004"/>
              <a:gd name="connsiteY3" fmla="*/ 3621656 h 6858000"/>
              <a:gd name="connsiteX4" fmla="*/ 5417159 w 7347004"/>
              <a:gd name="connsiteY4" fmla="*/ 6374814 h 6858000"/>
              <a:gd name="connsiteX5" fmla="*/ 4885213 w 7347004"/>
              <a:gd name="connsiteY5" fmla="*/ 6780599 h 6858000"/>
              <a:gd name="connsiteX6" fmla="*/ 4770148 w 7347004"/>
              <a:gd name="connsiteY6" fmla="*/ 6858000 h 6858000"/>
              <a:gd name="connsiteX7" fmla="*/ 850790 w 7347004"/>
              <a:gd name="connsiteY7" fmla="*/ 6858000 h 6858000"/>
              <a:gd name="connsiteX8" fmla="*/ 39602 w 7347004"/>
              <a:gd name="connsiteY8" fmla="*/ 6858000 h 6858000"/>
              <a:gd name="connsiteX9" fmla="*/ 0 w 7347004"/>
              <a:gd name="connsiteY9" fmla="*/ 6858000 h 6858000"/>
              <a:gd name="connsiteX10" fmla="*/ 0 w 7347004"/>
              <a:gd name="connsiteY10" fmla="*/ 1 h 6858000"/>
              <a:gd name="connsiteX11" fmla="*/ 39602 w 7347004"/>
              <a:gd name="connsiteY11"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7004" h="6858000">
                <a:moveTo>
                  <a:pt x="39602" y="0"/>
                </a:moveTo>
                <a:lnTo>
                  <a:pt x="5675927" y="0"/>
                </a:lnTo>
                <a:lnTo>
                  <a:pt x="5698706" y="14997"/>
                </a:lnTo>
                <a:cubicBezTo>
                  <a:pt x="6756281" y="754641"/>
                  <a:pt x="7347004" y="2093192"/>
                  <a:pt x="7347004" y="3621656"/>
                </a:cubicBezTo>
                <a:cubicBezTo>
                  <a:pt x="7347004" y="4969131"/>
                  <a:pt x="6390781" y="5602839"/>
                  <a:pt x="5417159" y="6374814"/>
                </a:cubicBezTo>
                <a:cubicBezTo>
                  <a:pt x="5239858" y="6515397"/>
                  <a:pt x="5064178" y="6653108"/>
                  <a:pt x="4885213" y="6780599"/>
                </a:cubicBezTo>
                <a:lnTo>
                  <a:pt x="4770148" y="6858000"/>
                </a:lnTo>
                <a:lnTo>
                  <a:pt x="850790" y="6858000"/>
                </a:lnTo>
                <a:lnTo>
                  <a:pt x="39602" y="6858000"/>
                </a:lnTo>
                <a:lnTo>
                  <a:pt x="0" y="6858000"/>
                </a:lnTo>
                <a:lnTo>
                  <a:pt x="0" y="1"/>
                </a:lnTo>
                <a:lnTo>
                  <a:pt x="39602" y="1"/>
                </a:ln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Meiryo"/>
            </a:endParaRPr>
          </a:p>
        </p:txBody>
      </p:sp>
      <p:sp>
        <p:nvSpPr>
          <p:cNvPr id="24" name="Freeform: Shape 23">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03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F344020-2573-2BD3-C843-466CBA042005}"/>
              </a:ext>
            </a:extLst>
          </p:cNvPr>
          <p:cNvSpPr>
            <a:spLocks noGrp="1"/>
          </p:cNvSpPr>
          <p:nvPr>
            <p:ph type="title"/>
          </p:nvPr>
        </p:nvSpPr>
        <p:spPr>
          <a:xfrm>
            <a:off x="1179576" y="442913"/>
            <a:ext cx="4780129" cy="1639888"/>
          </a:xfrm>
        </p:spPr>
        <p:txBody>
          <a:bodyPr anchor="b">
            <a:normAutofit/>
          </a:bodyPr>
          <a:lstStyle/>
          <a:p>
            <a:r>
              <a:rPr lang="en-US" sz="3600"/>
              <a:t>Medication regimen for IE</a:t>
            </a:r>
          </a:p>
        </p:txBody>
      </p:sp>
      <p:sp>
        <p:nvSpPr>
          <p:cNvPr id="3" name="Content Placeholder 2">
            <a:extLst>
              <a:ext uri="{FF2B5EF4-FFF2-40B4-BE49-F238E27FC236}">
                <a16:creationId xmlns:a16="http://schemas.microsoft.com/office/drawing/2014/main" id="{A8F7811B-88B4-FF53-82A2-8B76DDAB89A6}"/>
              </a:ext>
            </a:extLst>
          </p:cNvPr>
          <p:cNvSpPr>
            <a:spLocks noGrp="1"/>
          </p:cNvSpPr>
          <p:nvPr>
            <p:ph idx="1"/>
          </p:nvPr>
        </p:nvSpPr>
        <p:spPr>
          <a:xfrm>
            <a:off x="1179577" y="2312988"/>
            <a:ext cx="5084746" cy="3651250"/>
          </a:xfrm>
        </p:spPr>
        <p:txBody>
          <a:bodyPr>
            <a:normAutofit/>
          </a:bodyPr>
          <a:lstStyle/>
          <a:p>
            <a:r>
              <a:rPr lang="en-US" sz="1400"/>
              <a:t>Patients are indicated for aggressive IV antibiotic therapy with a central line.</a:t>
            </a:r>
          </a:p>
          <a:p>
            <a:pPr marL="0" indent="0">
              <a:buNone/>
            </a:pPr>
            <a:endParaRPr lang="en-US" sz="1400"/>
          </a:p>
          <a:p>
            <a:r>
              <a:rPr lang="en-US" sz="1400"/>
              <a:t>Initial antibiotic therapy before the results of cultures come back (Tackling, 2023): </a:t>
            </a:r>
            <a:r>
              <a:rPr lang="en-US" sz="1400" i="1"/>
              <a:t>Staphylococcus, Streptococcus, Enterococci </a:t>
            </a:r>
            <a:endParaRPr lang="en-US" sz="1400"/>
          </a:p>
          <a:p>
            <a:pPr lvl="1"/>
            <a:r>
              <a:rPr lang="en-US" sz="1400"/>
              <a:t>Ampicillin + gentamycin + flucloxacillin or oxacillin</a:t>
            </a:r>
          </a:p>
          <a:p>
            <a:pPr lvl="1"/>
            <a:r>
              <a:rPr lang="en-US" sz="1400"/>
              <a:t>Pencillin allergic: Vancomycin + gentamicin</a:t>
            </a:r>
          </a:p>
          <a:p>
            <a:pPr marL="457200" lvl="1" indent="0">
              <a:buNone/>
            </a:pPr>
            <a:endParaRPr lang="en-US" sz="1400"/>
          </a:p>
          <a:p>
            <a:r>
              <a:rPr lang="en-US" sz="1400"/>
              <a:t>Depending on what the microbe is, there are specific antibiotics for each microbe (Tackling, 2023).</a:t>
            </a:r>
          </a:p>
          <a:p>
            <a:pPr lvl="1"/>
            <a:r>
              <a:rPr lang="en-US" sz="1400"/>
              <a:t>Pencillin</a:t>
            </a:r>
          </a:p>
          <a:p>
            <a:pPr lvl="1"/>
            <a:r>
              <a:rPr lang="en-US" sz="1400"/>
              <a:t>Cephalosporins </a:t>
            </a:r>
          </a:p>
          <a:p>
            <a:pPr lvl="1"/>
            <a:r>
              <a:rPr lang="en-US" sz="1400"/>
              <a:t>Aminoglycoside</a:t>
            </a:r>
          </a:p>
          <a:p>
            <a:pPr lvl="1"/>
            <a:r>
              <a:rPr lang="en-US" sz="1400"/>
              <a:t>Glycopeptide</a:t>
            </a:r>
            <a:endParaRPr lang="en-US" sz="1400" dirty="0"/>
          </a:p>
        </p:txBody>
      </p:sp>
      <p:pic>
        <p:nvPicPr>
          <p:cNvPr id="6" name="Audio Recording May 29, 2025 at 3:17:47 AM">
            <a:hlinkClick r:id="" action="ppaction://media"/>
            <a:extLst>
              <a:ext uri="{FF2B5EF4-FFF2-40B4-BE49-F238E27FC236}">
                <a16:creationId xmlns:a16="http://schemas.microsoft.com/office/drawing/2014/main" id="{BD4390D6-FDAD-18F2-DC0C-EB05B99E6C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20886" y="4813297"/>
            <a:ext cx="1317996" cy="1317996"/>
          </a:xfrm>
          <a:prstGeom prst="rect">
            <a:avLst/>
          </a:prstGeom>
        </p:spPr>
      </p:pic>
    </p:spTree>
    <p:extLst>
      <p:ext uri="{BB962C8B-B14F-4D97-AF65-F5344CB8AC3E}">
        <p14:creationId xmlns:p14="http://schemas.microsoft.com/office/powerpoint/2010/main" val="29649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2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5793-73FB-332F-F04E-1CA43041DC12}"/>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E4142F8F-9ACB-8B3E-7AC2-63FC1D38E206}"/>
              </a:ext>
            </a:extLst>
          </p:cNvPr>
          <p:cNvSpPr>
            <a:spLocks noGrp="1"/>
          </p:cNvSpPr>
          <p:nvPr>
            <p:ph idx="1"/>
          </p:nvPr>
        </p:nvSpPr>
        <p:spPr/>
        <p:txBody>
          <a:bodyPr/>
          <a:lstStyle/>
          <a:p>
            <a:pPr marL="0" indent="0">
              <a:buNone/>
            </a:pPr>
            <a:r>
              <a:rPr lang="en-US" dirty="0"/>
              <a:t>As the primary nurse, you have a patient admitted for infective endocarditis. You draw blood cultures and are currently waiting for the results to come back. What orders do you anticipate from the doctor? Select all that apply. </a:t>
            </a:r>
          </a:p>
          <a:p>
            <a:pPr marL="514350" indent="-514350">
              <a:buFont typeface="+mj-lt"/>
              <a:buAutoNum type="alphaUcPeriod"/>
            </a:pPr>
            <a:r>
              <a:rPr lang="en-US" dirty="0"/>
              <a:t>Vancomycin 1000 mg IV Q8</a:t>
            </a:r>
          </a:p>
          <a:p>
            <a:pPr marL="514350" indent="-514350">
              <a:buFont typeface="+mj-lt"/>
              <a:buAutoNum type="alphaUcPeriod"/>
            </a:pPr>
            <a:r>
              <a:rPr lang="en-US" dirty="0"/>
              <a:t>Consult regarding surgery for a suspected infected pacemaker.</a:t>
            </a:r>
          </a:p>
          <a:p>
            <a:pPr marL="514350" indent="-514350">
              <a:buFont typeface="+mj-lt"/>
              <a:buAutoNum type="alphaUcPeriod"/>
            </a:pPr>
            <a:r>
              <a:rPr lang="en-US" dirty="0"/>
              <a:t>Heparin 5000 units SQ Q8</a:t>
            </a:r>
          </a:p>
          <a:p>
            <a:pPr marL="514350" indent="-514350">
              <a:buFont typeface="+mj-lt"/>
              <a:buAutoNum type="alphaUcPeriod"/>
            </a:pPr>
            <a:r>
              <a:rPr lang="en-US" dirty="0"/>
              <a:t>Orders to clean central line dressing </a:t>
            </a:r>
            <a:r>
              <a:rPr lang="en-US" dirty="0" err="1"/>
              <a:t>Qweek</a:t>
            </a:r>
            <a:r>
              <a:rPr lang="en-US" dirty="0"/>
              <a:t> or PRN if soiled</a:t>
            </a:r>
          </a:p>
          <a:p>
            <a:pPr marL="514350" indent="-514350">
              <a:buFont typeface="+mj-lt"/>
              <a:buAutoNum type="alphaUcPeriod"/>
            </a:pPr>
            <a:endParaRPr lang="en-US" dirty="0"/>
          </a:p>
          <a:p>
            <a:pPr marL="514350" indent="-514350">
              <a:buFont typeface="+mj-lt"/>
              <a:buAutoNum type="alphaUcPeriod"/>
            </a:pPr>
            <a:endParaRPr lang="en-US" dirty="0"/>
          </a:p>
        </p:txBody>
      </p:sp>
      <p:pic>
        <p:nvPicPr>
          <p:cNvPr id="4" name="Audio Recording May 29, 2025 at 3:25:38 AM">
            <a:hlinkClick r:id="" action="ppaction://media"/>
            <a:extLst>
              <a:ext uri="{FF2B5EF4-FFF2-40B4-BE49-F238E27FC236}">
                <a16:creationId xmlns:a16="http://schemas.microsoft.com/office/drawing/2014/main" id="{DC60722C-4C1E-1FA3-AA49-8CD5C592625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42714" y="435202"/>
            <a:ext cx="1255486" cy="1255486"/>
          </a:xfrm>
          <a:prstGeom prst="rect">
            <a:avLst/>
          </a:prstGeom>
        </p:spPr>
      </p:pic>
    </p:spTree>
    <p:extLst>
      <p:ext uri="{BB962C8B-B14F-4D97-AF65-F5344CB8AC3E}">
        <p14:creationId xmlns:p14="http://schemas.microsoft.com/office/powerpoint/2010/main" val="17888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0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D6AD3-4189-08FA-BF6E-D041BB86DB49}"/>
              </a:ext>
            </a:extLst>
          </p:cNvPr>
          <p:cNvSpPr>
            <a:spLocks noGrp="1"/>
          </p:cNvSpPr>
          <p:nvPr>
            <p:ph type="title"/>
          </p:nvPr>
        </p:nvSpPr>
        <p:spPr>
          <a:xfrm>
            <a:off x="761803" y="350196"/>
            <a:ext cx="4646904" cy="1624520"/>
          </a:xfrm>
        </p:spPr>
        <p:txBody>
          <a:bodyPr anchor="ctr">
            <a:normAutofit/>
          </a:bodyPr>
          <a:lstStyle/>
          <a:p>
            <a:r>
              <a:rPr lang="en-US" sz="4000"/>
              <a:t>What is infective endocarditis?</a:t>
            </a:r>
          </a:p>
        </p:txBody>
      </p:sp>
      <p:sp>
        <p:nvSpPr>
          <p:cNvPr id="3" name="Content Placeholder 2">
            <a:extLst>
              <a:ext uri="{FF2B5EF4-FFF2-40B4-BE49-F238E27FC236}">
                <a16:creationId xmlns:a16="http://schemas.microsoft.com/office/drawing/2014/main" id="{F0A9FA42-D32C-C16B-BD0D-8F5C9469C291}"/>
              </a:ext>
            </a:extLst>
          </p:cNvPr>
          <p:cNvSpPr>
            <a:spLocks noGrp="1"/>
          </p:cNvSpPr>
          <p:nvPr>
            <p:ph idx="1"/>
          </p:nvPr>
        </p:nvSpPr>
        <p:spPr>
          <a:xfrm>
            <a:off x="761802" y="2743200"/>
            <a:ext cx="4646905" cy="3613149"/>
          </a:xfrm>
        </p:spPr>
        <p:txBody>
          <a:bodyPr anchor="ctr">
            <a:normAutofit fontScale="92500" lnSpcReduction="10000"/>
          </a:bodyPr>
          <a:lstStyle/>
          <a:p>
            <a:r>
              <a:rPr lang="en-US" sz="1900" dirty="0"/>
              <a:t>A serious and life-threatening infection of the inner heart surface; more specifically, the valves </a:t>
            </a:r>
            <a:r>
              <a:rPr lang="en-US" sz="2000" dirty="0"/>
              <a:t>(Norris &amp; Tuan, 2020)</a:t>
            </a:r>
            <a:r>
              <a:rPr lang="en-US" sz="1900" dirty="0"/>
              <a:t>.</a:t>
            </a:r>
          </a:p>
          <a:p>
            <a:pPr marL="0" indent="0">
              <a:buNone/>
            </a:pPr>
            <a:endParaRPr lang="en-US" sz="1900" dirty="0"/>
          </a:p>
          <a:p>
            <a:r>
              <a:rPr lang="en-US" sz="1900" dirty="0"/>
              <a:t>Invasion of the heart valves and endocardium leading to vegetations and destruction of underlying cardiac tissues </a:t>
            </a:r>
            <a:r>
              <a:rPr lang="en-US" sz="2000" dirty="0"/>
              <a:t>(Norris &amp; Tuan, 2020)</a:t>
            </a:r>
            <a:r>
              <a:rPr lang="en-US" sz="1900" dirty="0"/>
              <a:t>.</a:t>
            </a:r>
          </a:p>
          <a:p>
            <a:endParaRPr lang="en-US" sz="1900" dirty="0"/>
          </a:p>
          <a:p>
            <a:r>
              <a:rPr lang="en-US" sz="1900" dirty="0"/>
              <a:t>Learning the significance of infective endocarditis in a patient’s history helps nurses anticipate potential complications that may occur.</a:t>
            </a:r>
          </a:p>
          <a:p>
            <a:endParaRPr lang="en-US" sz="1900" dirty="0"/>
          </a:p>
        </p:txBody>
      </p:sp>
      <p:pic>
        <p:nvPicPr>
          <p:cNvPr id="5" name="Picture 4">
            <a:extLst>
              <a:ext uri="{FF2B5EF4-FFF2-40B4-BE49-F238E27FC236}">
                <a16:creationId xmlns:a16="http://schemas.microsoft.com/office/drawing/2014/main" id="{2EA2275C-4F04-95A0-274E-D2AC77B7E1D3}"/>
              </a:ext>
            </a:extLst>
          </p:cNvPr>
          <p:cNvPicPr>
            <a:picLocks noChangeAspect="1"/>
          </p:cNvPicPr>
          <p:nvPr/>
        </p:nvPicPr>
        <p:blipFill>
          <a:blip r:embed="rId4"/>
          <a:srcRect l="7767" r="42177"/>
          <a:stretch>
            <a:fillRect/>
          </a:stretch>
        </p:blipFill>
        <p:spPr>
          <a:xfrm>
            <a:off x="6096000" y="1"/>
            <a:ext cx="6102825" cy="6858000"/>
          </a:xfrm>
          <a:prstGeom prst="rect">
            <a:avLst/>
          </a:prstGeom>
        </p:spPr>
      </p:pic>
      <p:pic>
        <p:nvPicPr>
          <p:cNvPr id="6" name="Audio Recording May 28, 2025 at 12:16:01 PM">
            <a:hlinkClick r:id="" action="ppaction://media"/>
            <a:extLst>
              <a:ext uri="{FF2B5EF4-FFF2-40B4-BE49-F238E27FC236}">
                <a16:creationId xmlns:a16="http://schemas.microsoft.com/office/drawing/2014/main" id="{0D14D52E-1F32-1996-D2EA-5EFAA83CD16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60983" y="872887"/>
            <a:ext cx="1257538" cy="1257538"/>
          </a:xfrm>
          <a:prstGeom prst="rect">
            <a:avLst/>
          </a:prstGeom>
        </p:spPr>
      </p:pic>
    </p:spTree>
    <p:extLst>
      <p:ext uri="{BB962C8B-B14F-4D97-AF65-F5344CB8AC3E}">
        <p14:creationId xmlns:p14="http://schemas.microsoft.com/office/powerpoint/2010/main" val="165821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4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81616-6C67-4502-13F3-C8DE444038D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B10FF8C-F108-A83E-C0C0-3F6B0497BE3A}"/>
              </a:ext>
            </a:extLst>
          </p:cNvPr>
          <p:cNvSpPr>
            <a:spLocks noGrp="1"/>
          </p:cNvSpPr>
          <p:nvPr>
            <p:ph idx="1"/>
          </p:nvPr>
        </p:nvSpPr>
        <p:spPr/>
        <p:txBody>
          <a:bodyPr>
            <a:normAutofit fontScale="62500" lnSpcReduction="20000"/>
          </a:bodyPr>
          <a:lstStyle/>
          <a:p>
            <a:r>
              <a:rPr lang="en-US" dirty="0"/>
              <a:t>Cuervo, G., </a:t>
            </a:r>
            <a:r>
              <a:rPr lang="en-US" dirty="0" err="1"/>
              <a:t>Escrihuela</a:t>
            </a:r>
            <a:r>
              <a:rPr lang="en-US" dirty="0"/>
              <a:t>-Vidal, F., </a:t>
            </a:r>
            <a:r>
              <a:rPr lang="en-US" dirty="0" err="1"/>
              <a:t>Gudiol</a:t>
            </a:r>
            <a:r>
              <a:rPr lang="en-US" dirty="0"/>
              <a:t>, C., &amp; </a:t>
            </a:r>
            <a:r>
              <a:rPr lang="en-US" dirty="0" err="1"/>
              <a:t>Carratalà</a:t>
            </a:r>
            <a:r>
              <a:rPr lang="en-US" dirty="0"/>
              <a:t>, J. (2021). Current challenges in the management of infective endocarditis. </a:t>
            </a:r>
            <a:r>
              <a:rPr lang="en-US" i="1" dirty="0"/>
              <a:t>Frontiers in Medicine</a:t>
            </a:r>
            <a:r>
              <a:rPr lang="en-US" dirty="0"/>
              <a:t>, </a:t>
            </a:r>
            <a:r>
              <a:rPr lang="en-US" i="1" dirty="0"/>
              <a:t>8</a:t>
            </a:r>
            <a:r>
              <a:rPr lang="en-US" dirty="0"/>
              <a:t>. https://</a:t>
            </a:r>
            <a:r>
              <a:rPr lang="en-US" dirty="0" err="1"/>
              <a:t>doi.org</a:t>
            </a:r>
            <a:r>
              <a:rPr lang="en-US" dirty="0"/>
              <a:t>/10.3389/fmed.2021.641243</a:t>
            </a:r>
          </a:p>
          <a:p>
            <a:r>
              <a:rPr lang="en-US" dirty="0"/>
              <a:t>Eduardo Alvarado Rubio MD, P., Brugada Molina MD, R., Eduardo Alvarado Ávila MD, P., González Mora MD, A., &amp; Augusto González López MD, C. (2019). Infective endocarditis: Inflammatory response, genetic susceptibility, oxidative stress, and multiple organ failure. </a:t>
            </a:r>
            <a:r>
              <a:rPr lang="en-US" i="1" dirty="0"/>
              <a:t>Infective Endocarditis</a:t>
            </a:r>
            <a:r>
              <a:rPr lang="en-US" dirty="0"/>
              <a:t>. </a:t>
            </a:r>
            <a:r>
              <a:rPr lang="en-US" dirty="0">
                <a:hlinkClick r:id="rId2"/>
              </a:rPr>
              <a:t>https://doi.org/10.5772/intechopen.84908</a:t>
            </a:r>
            <a:endParaRPr lang="en-US" dirty="0"/>
          </a:p>
          <a:p>
            <a:r>
              <a:rPr lang="en-US" dirty="0" err="1"/>
              <a:t>Elsaghir</a:t>
            </a:r>
            <a:r>
              <a:rPr lang="en-US" dirty="0"/>
              <a:t>, H. (2023, June 26). </a:t>
            </a:r>
            <a:r>
              <a:rPr lang="en-US" i="1" dirty="0"/>
              <a:t>Septic Emboli</a:t>
            </a:r>
            <a:r>
              <a:rPr lang="en-US" dirty="0"/>
              <a:t>. </a:t>
            </a:r>
            <a:r>
              <a:rPr lang="en-US" dirty="0" err="1"/>
              <a:t>StatPearls</a:t>
            </a:r>
            <a:r>
              <a:rPr lang="en-US" dirty="0"/>
              <a:t> [Internet]. https://</a:t>
            </a:r>
            <a:r>
              <a:rPr lang="en-US" dirty="0" err="1"/>
              <a:t>www.ncbi.nlm.nih.gov</a:t>
            </a:r>
            <a:r>
              <a:rPr lang="en-US" dirty="0"/>
              <a:t>/books/NBK549827/</a:t>
            </a:r>
          </a:p>
          <a:p>
            <a:r>
              <a:rPr lang="en-US" dirty="0"/>
              <a:t>Gupta, A. (2023, July 17). </a:t>
            </a:r>
            <a:r>
              <a:rPr lang="en-US" i="1" dirty="0"/>
              <a:t>Endocarditis</a:t>
            </a:r>
            <a:r>
              <a:rPr lang="en-US" dirty="0"/>
              <a:t>. </a:t>
            </a:r>
            <a:r>
              <a:rPr lang="en-US" dirty="0" err="1"/>
              <a:t>StatPearls</a:t>
            </a:r>
            <a:r>
              <a:rPr lang="en-US" dirty="0"/>
              <a:t> [Internet]. https://</a:t>
            </a:r>
            <a:r>
              <a:rPr lang="en-US" dirty="0" err="1"/>
              <a:t>www.ncbi.nlm.nih.gov</a:t>
            </a:r>
            <a:r>
              <a:rPr lang="en-US" dirty="0"/>
              <a:t>/books/NBK499844/</a:t>
            </a:r>
          </a:p>
          <a:p>
            <a:r>
              <a:rPr lang="en-US" dirty="0" err="1"/>
              <a:t>NewYork</a:t>
            </a:r>
            <a:r>
              <a:rPr lang="en-US" dirty="0"/>
              <a:t>-Presbyterian. (2025). </a:t>
            </a:r>
            <a:r>
              <a:rPr lang="en-US" i="1" dirty="0"/>
              <a:t>Endocarditis: Diagnosis &amp; treatment</a:t>
            </a:r>
            <a:r>
              <a:rPr lang="en-US" dirty="0"/>
              <a:t>. https://</a:t>
            </a:r>
            <a:r>
              <a:rPr lang="en-US" dirty="0" err="1"/>
              <a:t>www.nyp.org</a:t>
            </a:r>
            <a:r>
              <a:rPr lang="en-US" dirty="0"/>
              <a:t>/heart/heart-inflammation/endocarditis/treatment</a:t>
            </a:r>
          </a:p>
          <a:p>
            <a:r>
              <a:rPr lang="en-US" dirty="0"/>
              <a:t>Norris, T. L., &amp; Tuan, R. L. (2020). </a:t>
            </a:r>
            <a:r>
              <a:rPr lang="en-US" i="1" dirty="0"/>
              <a:t>Porth’s Essentials of Pathophysiology</a:t>
            </a:r>
            <a:r>
              <a:rPr lang="en-US" dirty="0"/>
              <a:t>. Wolters Kluwer.</a:t>
            </a:r>
          </a:p>
          <a:p>
            <a:r>
              <a:rPr lang="en-US" dirty="0"/>
              <a:t>Tackling, G. (2023, April 10). </a:t>
            </a:r>
            <a:r>
              <a:rPr lang="en-US" i="1" dirty="0"/>
              <a:t>Endocarditis antibiotic regimens</a:t>
            </a:r>
            <a:r>
              <a:rPr lang="en-US" dirty="0"/>
              <a:t>. </a:t>
            </a:r>
            <a:r>
              <a:rPr lang="en-US" dirty="0" err="1"/>
              <a:t>StatPearls</a:t>
            </a:r>
            <a:r>
              <a:rPr lang="en-US" dirty="0"/>
              <a:t> [Internet]. https://</a:t>
            </a:r>
            <a:r>
              <a:rPr lang="en-US" dirty="0" err="1"/>
              <a:t>www.ncbi.nlm.nih.gov</a:t>
            </a:r>
            <a:r>
              <a:rPr lang="en-US" dirty="0"/>
              <a:t>/books/NBK542162/</a:t>
            </a:r>
          </a:p>
          <a:p>
            <a:r>
              <a:rPr lang="en-US" dirty="0"/>
              <a:t>University of Pittsburgh Department of Pathology. (2025). </a:t>
            </a:r>
            <a:r>
              <a:rPr lang="en-US" i="1" dirty="0"/>
              <a:t>Diagnosis and discussion – Case 1077</a:t>
            </a:r>
            <a:r>
              <a:rPr lang="en-US" dirty="0"/>
              <a:t>. Retrieved May 28, 2025, from </a:t>
            </a:r>
            <a:r>
              <a:rPr lang="en-US" u="sng" dirty="0">
                <a:hlinkClick r:id="rId3"/>
              </a:rPr>
              <a:t>https://www.path.pitt.edu/diagnosis-and-discussion-case-1077</a:t>
            </a:r>
            <a:endParaRPr lang="en-US" dirty="0"/>
          </a:p>
          <a:p>
            <a:pPr marL="0" indent="0">
              <a:buNone/>
            </a:pPr>
            <a:endParaRPr lang="en-US" dirty="0"/>
          </a:p>
        </p:txBody>
      </p:sp>
    </p:spTree>
    <p:extLst>
      <p:ext uri="{BB962C8B-B14F-4D97-AF65-F5344CB8AC3E}">
        <p14:creationId xmlns:p14="http://schemas.microsoft.com/office/powerpoint/2010/main" val="14872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559CB2-5A9F-DE61-3FEB-27A79431CCB4}"/>
              </a:ext>
            </a:extLst>
          </p:cNvPr>
          <p:cNvPicPr>
            <a:picLocks noChangeAspect="1"/>
          </p:cNvPicPr>
          <p:nvPr/>
        </p:nvPicPr>
        <p:blipFill>
          <a:blip r:embed="rId4">
            <a:duotone>
              <a:schemeClr val="bg2">
                <a:shade val="45000"/>
                <a:satMod val="135000"/>
              </a:schemeClr>
              <a:prstClr val="white"/>
            </a:duotone>
          </a:blip>
          <a:srcRect b="12791"/>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C03726-CB23-CFD9-C4DD-8D286CD7D3D2}"/>
              </a:ext>
            </a:extLst>
          </p:cNvPr>
          <p:cNvSpPr>
            <a:spLocks noGrp="1"/>
          </p:cNvSpPr>
          <p:nvPr>
            <p:ph type="title"/>
          </p:nvPr>
        </p:nvSpPr>
        <p:spPr>
          <a:xfrm>
            <a:off x="838200" y="365125"/>
            <a:ext cx="10515600" cy="1325563"/>
          </a:xfrm>
        </p:spPr>
        <p:txBody>
          <a:bodyPr>
            <a:normAutofit/>
          </a:bodyPr>
          <a:lstStyle/>
          <a:p>
            <a:pPr algn="ctr"/>
            <a:r>
              <a:rPr lang="en-US" dirty="0"/>
              <a:t>Risk Factors</a:t>
            </a:r>
          </a:p>
        </p:txBody>
      </p:sp>
      <p:graphicFrame>
        <p:nvGraphicFramePr>
          <p:cNvPr id="5" name="Content Placeholder 2">
            <a:extLst>
              <a:ext uri="{FF2B5EF4-FFF2-40B4-BE49-F238E27FC236}">
                <a16:creationId xmlns:a16="http://schemas.microsoft.com/office/drawing/2014/main" id="{EA005109-3013-7AF1-5CEF-18C3690E3AD4}"/>
              </a:ext>
            </a:extLst>
          </p:cNvPr>
          <p:cNvGraphicFramePr>
            <a:graphicFrameLocks noGrp="1"/>
          </p:cNvGraphicFramePr>
          <p:nvPr>
            <p:ph idx="1"/>
            <p:extLst>
              <p:ext uri="{D42A27DB-BD31-4B8C-83A1-F6EECF244321}">
                <p14:modId xmlns:p14="http://schemas.microsoft.com/office/powerpoint/2010/main" val="12789751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Plus 6">
            <a:extLst>
              <a:ext uri="{FF2B5EF4-FFF2-40B4-BE49-F238E27FC236}">
                <a16:creationId xmlns:a16="http://schemas.microsoft.com/office/drawing/2014/main" id="{0E75CA32-30EB-649F-DC6D-3A01878A8368}"/>
              </a:ext>
            </a:extLst>
          </p:cNvPr>
          <p:cNvSpPr/>
          <p:nvPr/>
        </p:nvSpPr>
        <p:spPr>
          <a:xfrm>
            <a:off x="5589224" y="3249977"/>
            <a:ext cx="1013552" cy="1068636"/>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Bracket 8">
            <a:extLst>
              <a:ext uri="{FF2B5EF4-FFF2-40B4-BE49-F238E27FC236}">
                <a16:creationId xmlns:a16="http://schemas.microsoft.com/office/drawing/2014/main" id="{D08B1A89-126B-C30C-0DE1-1E74996B84B7}"/>
              </a:ext>
            </a:extLst>
          </p:cNvPr>
          <p:cNvSpPr/>
          <p:nvPr/>
        </p:nvSpPr>
        <p:spPr>
          <a:xfrm>
            <a:off x="6940627" y="2357610"/>
            <a:ext cx="4836404" cy="3404212"/>
          </a:xfrm>
          <a:prstGeom prst="bracketPair">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4" name="Footer Placeholder 13">
            <a:extLst>
              <a:ext uri="{FF2B5EF4-FFF2-40B4-BE49-F238E27FC236}">
                <a16:creationId xmlns:a16="http://schemas.microsoft.com/office/drawing/2014/main" id="{5057221A-8E84-FFD3-E599-D06DD681AB2D}"/>
              </a:ext>
            </a:extLst>
          </p:cNvPr>
          <p:cNvSpPr>
            <a:spLocks noGrp="1"/>
          </p:cNvSpPr>
          <p:nvPr>
            <p:ph type="ftr" sz="quarter" idx="11"/>
          </p:nvPr>
        </p:nvSpPr>
        <p:spPr>
          <a:xfrm>
            <a:off x="903513" y="6356350"/>
            <a:ext cx="10873517" cy="365125"/>
          </a:xfrm>
        </p:spPr>
        <p:txBody>
          <a:bodyPr/>
          <a:lstStyle/>
          <a:p>
            <a:r>
              <a:rPr lang="en-US" dirty="0"/>
              <a:t>Norris, T. L., &amp; Tuan, R. L. (2020). Porth’s Essentials of Pathophysiology. Wolters Kluwer. </a:t>
            </a:r>
          </a:p>
        </p:txBody>
      </p:sp>
      <p:pic>
        <p:nvPicPr>
          <p:cNvPr id="15" name="Audio Recording May 28, 2025 at 2:01:28 PM">
            <a:hlinkClick r:id="" action="ppaction://media"/>
            <a:extLst>
              <a:ext uri="{FF2B5EF4-FFF2-40B4-BE49-F238E27FC236}">
                <a16:creationId xmlns:a16="http://schemas.microsoft.com/office/drawing/2014/main" id="{230BC041-06F5-FE1B-D18A-811BA72F034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03514" y="593839"/>
            <a:ext cx="1600200" cy="1600200"/>
          </a:xfrm>
          <a:prstGeom prst="rect">
            <a:avLst/>
          </a:prstGeom>
        </p:spPr>
      </p:pic>
    </p:spTree>
    <p:extLst>
      <p:ext uri="{BB962C8B-B14F-4D97-AF65-F5344CB8AC3E}">
        <p14:creationId xmlns:p14="http://schemas.microsoft.com/office/powerpoint/2010/main" val="243807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9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CB6E2F43-29E9-49D9-91FC-E5FEFAAA7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acemaker Procedure | UCSF Benioff ...">
            <a:extLst>
              <a:ext uri="{FF2B5EF4-FFF2-40B4-BE49-F238E27FC236}">
                <a16:creationId xmlns:a16="http://schemas.microsoft.com/office/drawing/2014/main" id="{0FBFB8B2-8635-A080-9488-A1D987D473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69760" y="3449384"/>
            <a:ext cx="5122239" cy="3408617"/>
          </a:xfrm>
          <a:custGeom>
            <a:avLst/>
            <a:gdLst/>
            <a:ahLst/>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a:noFill/>
          <a:extLst>
            <a:ext uri="{909E8E84-426E-40DD-AFC4-6F175D3DCCD1}">
              <a14:hiddenFill xmlns:a14="http://schemas.microsoft.com/office/drawing/2010/main">
                <a:solidFill>
                  <a:srgbClr val="FFFFFF"/>
                </a:solidFill>
              </a14:hiddenFill>
            </a:ext>
          </a:extLst>
        </p:spPr>
      </p:pic>
      <p:sp>
        <p:nvSpPr>
          <p:cNvPr id="1035" name="Arc 1034">
            <a:extLst>
              <a:ext uri="{FF2B5EF4-FFF2-40B4-BE49-F238E27FC236}">
                <a16:creationId xmlns:a16="http://schemas.microsoft.com/office/drawing/2014/main" id="{3BA62E19-CD42-4C09-B825-844B4943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87212"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72ED9E7-35F8-5A91-6B1C-2B2F0E01B50F}"/>
              </a:ext>
            </a:extLst>
          </p:cNvPr>
          <p:cNvSpPr>
            <a:spLocks noGrp="1"/>
          </p:cNvSpPr>
          <p:nvPr>
            <p:ph type="title"/>
          </p:nvPr>
        </p:nvSpPr>
        <p:spPr>
          <a:xfrm>
            <a:off x="838200" y="365125"/>
            <a:ext cx="10515599" cy="1325563"/>
          </a:xfrm>
        </p:spPr>
        <p:txBody>
          <a:bodyPr>
            <a:normAutofit/>
          </a:bodyPr>
          <a:lstStyle/>
          <a:p>
            <a:r>
              <a:rPr lang="en-US"/>
              <a:t>Why should nurses be concerned?</a:t>
            </a:r>
            <a:endParaRPr lang="en-US" dirty="0"/>
          </a:p>
        </p:txBody>
      </p:sp>
      <p:sp>
        <p:nvSpPr>
          <p:cNvPr id="1041" name="Oval 1040">
            <a:extLst>
              <a:ext uri="{FF2B5EF4-FFF2-40B4-BE49-F238E27FC236}">
                <a16:creationId xmlns:a16="http://schemas.microsoft.com/office/drawing/2014/main" id="{8E63CC27-1C86-4653-8866-79C24C5C5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5924" y="1656147"/>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028" name="Content Placeholder 2">
            <a:extLst>
              <a:ext uri="{FF2B5EF4-FFF2-40B4-BE49-F238E27FC236}">
                <a16:creationId xmlns:a16="http://schemas.microsoft.com/office/drawing/2014/main" id="{2A5B35F8-F248-1E8E-98E0-83DC555F23E9}"/>
              </a:ext>
            </a:extLst>
          </p:cNvPr>
          <p:cNvGraphicFramePr>
            <a:graphicFrameLocks noGrp="1"/>
          </p:cNvGraphicFramePr>
          <p:nvPr>
            <p:ph idx="1"/>
            <p:extLst>
              <p:ext uri="{D42A27DB-BD31-4B8C-83A1-F6EECF244321}">
                <p14:modId xmlns:p14="http://schemas.microsoft.com/office/powerpoint/2010/main" val="1899411848"/>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Recording May 28, 2025 at 2:17:59 PM">
            <a:hlinkClick r:id="" action="ppaction://media"/>
            <a:extLst>
              <a:ext uri="{FF2B5EF4-FFF2-40B4-BE49-F238E27FC236}">
                <a16:creationId xmlns:a16="http://schemas.microsoft.com/office/drawing/2014/main" id="{106960B0-9EC0-D706-0CE9-1BC4112D0B5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468361" y="1320897"/>
            <a:ext cx="1404982" cy="1404982"/>
          </a:xfrm>
          <a:prstGeom prst="rect">
            <a:avLst/>
          </a:prstGeom>
        </p:spPr>
      </p:pic>
    </p:spTree>
    <p:extLst>
      <p:ext uri="{BB962C8B-B14F-4D97-AF65-F5344CB8AC3E}">
        <p14:creationId xmlns:p14="http://schemas.microsoft.com/office/powerpoint/2010/main" val="6349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8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AA394-E104-8E28-27DB-D009781A0F2D}"/>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E789794E-4EC2-2B05-9189-AB5D7E742E48}"/>
              </a:ext>
            </a:extLst>
          </p:cNvPr>
          <p:cNvSpPr>
            <a:spLocks noGrp="1"/>
          </p:cNvSpPr>
          <p:nvPr>
            <p:ph idx="1"/>
          </p:nvPr>
        </p:nvSpPr>
        <p:spPr/>
        <p:txBody>
          <a:bodyPr>
            <a:normAutofit fontScale="92500" lnSpcReduction="20000"/>
          </a:bodyPr>
          <a:lstStyle/>
          <a:p>
            <a:pPr marL="0" indent="0">
              <a:buNone/>
            </a:pPr>
            <a:r>
              <a:rPr lang="en-US" dirty="0"/>
              <a:t>As the primary nurse, your patient gets admitted to your unit for infective endocarditis. When reading your patient’s chart, you notice that he has an implantable defibrillator. As the primary nurse, why is it important to learn about implantable devices and endocarditis?</a:t>
            </a:r>
          </a:p>
          <a:p>
            <a:pPr marL="514350" indent="-514350">
              <a:buFont typeface="+mj-lt"/>
              <a:buAutoNum type="alphaUcPeriod"/>
            </a:pPr>
            <a:r>
              <a:rPr lang="en-US" dirty="0"/>
              <a:t>Implantable devices help prevent the vegetation of infective endocarditis from getting worse.</a:t>
            </a:r>
          </a:p>
          <a:p>
            <a:pPr marL="514350" indent="-514350">
              <a:buFont typeface="+mj-lt"/>
              <a:buAutoNum type="alphaUcPeriod"/>
            </a:pPr>
            <a:r>
              <a:rPr lang="en-US" dirty="0"/>
              <a:t>Implantable devices can serve as a risk for infective endocarditis due to it being a foreign object in the body.</a:t>
            </a:r>
          </a:p>
          <a:p>
            <a:pPr marL="514350" indent="-514350">
              <a:buFont typeface="+mj-lt"/>
              <a:buAutoNum type="alphaUcPeriod"/>
            </a:pPr>
            <a:r>
              <a:rPr lang="en-US" dirty="0"/>
              <a:t>Implantable devices can pose a risk for infective endocarditis because they can suppress the immune system.</a:t>
            </a:r>
          </a:p>
          <a:p>
            <a:pPr marL="514350" indent="-514350">
              <a:buFont typeface="+mj-lt"/>
              <a:buAutoNum type="alphaUcPeriod"/>
            </a:pPr>
            <a:r>
              <a:rPr lang="en-US" dirty="0"/>
              <a:t>Implantable devices prevent the progression of infective endocarditis because they amplify your immune system to prevent infections.</a:t>
            </a:r>
          </a:p>
        </p:txBody>
      </p:sp>
      <p:pic>
        <p:nvPicPr>
          <p:cNvPr id="4" name="Audio Recording May 28, 2025 at 3:14:01 PM">
            <a:hlinkClick r:id="" action="ppaction://media"/>
            <a:extLst>
              <a:ext uri="{FF2B5EF4-FFF2-40B4-BE49-F238E27FC236}">
                <a16:creationId xmlns:a16="http://schemas.microsoft.com/office/drawing/2014/main" id="{6550A091-4C4D-1F73-5C8F-060D00AF260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16029" y="615723"/>
            <a:ext cx="812800" cy="812800"/>
          </a:xfrm>
          <a:prstGeom prst="rect">
            <a:avLst/>
          </a:prstGeom>
        </p:spPr>
      </p:pic>
    </p:spTree>
    <p:extLst>
      <p:ext uri="{BB962C8B-B14F-4D97-AF65-F5344CB8AC3E}">
        <p14:creationId xmlns:p14="http://schemas.microsoft.com/office/powerpoint/2010/main" val="381657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6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6B0EC-871B-F18E-D9EA-33416DC8ED8C}"/>
              </a:ext>
            </a:extLst>
          </p:cNvPr>
          <p:cNvSpPr>
            <a:spLocks noGrp="1"/>
          </p:cNvSpPr>
          <p:nvPr>
            <p:ph type="title"/>
          </p:nvPr>
        </p:nvSpPr>
        <p:spPr>
          <a:xfrm>
            <a:off x="838200" y="365125"/>
            <a:ext cx="10515600" cy="1325563"/>
          </a:xfrm>
        </p:spPr>
        <p:txBody>
          <a:bodyPr>
            <a:normAutofit/>
          </a:bodyPr>
          <a:lstStyle/>
          <a:p>
            <a:r>
              <a:rPr lang="en-US" dirty="0"/>
              <a:t>Pathophysiology (1/2)</a:t>
            </a:r>
          </a:p>
        </p:txBody>
      </p:sp>
      <p:graphicFrame>
        <p:nvGraphicFramePr>
          <p:cNvPr id="5" name="Content Placeholder 2">
            <a:extLst>
              <a:ext uri="{FF2B5EF4-FFF2-40B4-BE49-F238E27FC236}">
                <a16:creationId xmlns:a16="http://schemas.microsoft.com/office/drawing/2014/main" id="{E97D9ABE-452B-0F8A-6129-01DB8745F7F9}"/>
              </a:ext>
            </a:extLst>
          </p:cNvPr>
          <p:cNvGraphicFramePr>
            <a:graphicFrameLocks noGrp="1"/>
          </p:cNvGraphicFramePr>
          <p:nvPr>
            <p:ph idx="1"/>
            <p:extLst>
              <p:ext uri="{D42A27DB-BD31-4B8C-83A1-F6EECF244321}">
                <p14:modId xmlns:p14="http://schemas.microsoft.com/office/powerpoint/2010/main" val="18991296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FEFD0158-898F-1EEF-98AB-30DAE9D59B75}"/>
              </a:ext>
            </a:extLst>
          </p:cNvPr>
          <p:cNvSpPr>
            <a:spLocks noGrp="1"/>
          </p:cNvSpPr>
          <p:nvPr>
            <p:ph type="ftr" sz="quarter" idx="11"/>
          </p:nvPr>
        </p:nvSpPr>
        <p:spPr>
          <a:xfrm>
            <a:off x="838200" y="6356350"/>
            <a:ext cx="10515600" cy="365125"/>
          </a:xfrm>
        </p:spPr>
        <p:txBody>
          <a:bodyPr/>
          <a:lstStyle/>
          <a:p>
            <a:r>
              <a:rPr lang="en-US" dirty="0"/>
              <a:t>Cuervo, G., </a:t>
            </a:r>
            <a:r>
              <a:rPr lang="en-US" dirty="0" err="1"/>
              <a:t>Escrihuela</a:t>
            </a:r>
            <a:r>
              <a:rPr lang="en-US" dirty="0"/>
              <a:t>-Vidal, F., </a:t>
            </a:r>
            <a:r>
              <a:rPr lang="en-US" dirty="0" err="1"/>
              <a:t>Gudiol</a:t>
            </a:r>
            <a:r>
              <a:rPr lang="en-US" dirty="0"/>
              <a:t>, C., &amp; </a:t>
            </a:r>
            <a:r>
              <a:rPr lang="en-US" dirty="0" err="1"/>
              <a:t>Carratalà</a:t>
            </a:r>
            <a:r>
              <a:rPr lang="en-US" dirty="0"/>
              <a:t>, J. (2021). Current challenges in the management of infective endocarditis. Frontiers in Medicine, 8. https://</a:t>
            </a:r>
            <a:r>
              <a:rPr lang="en-US" dirty="0" err="1"/>
              <a:t>doi.org</a:t>
            </a:r>
            <a:r>
              <a:rPr lang="en-US" dirty="0"/>
              <a:t>/10.3389/fmed.2021.641243 </a:t>
            </a:r>
          </a:p>
        </p:txBody>
      </p:sp>
      <p:pic>
        <p:nvPicPr>
          <p:cNvPr id="9" name="Audio Recording May 28, 2025 at 1:50:30 PM">
            <a:hlinkClick r:id="" action="ppaction://media"/>
            <a:extLst>
              <a:ext uri="{FF2B5EF4-FFF2-40B4-BE49-F238E27FC236}">
                <a16:creationId xmlns:a16="http://schemas.microsoft.com/office/drawing/2014/main" id="{79564CF4-B094-AB0F-DD7E-1B935789D04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927771" y="444046"/>
            <a:ext cx="1426029" cy="1426029"/>
          </a:xfrm>
          <a:prstGeom prst="rect">
            <a:avLst/>
          </a:prstGeom>
        </p:spPr>
      </p:pic>
    </p:spTree>
    <p:extLst>
      <p:ext uri="{BB962C8B-B14F-4D97-AF65-F5344CB8AC3E}">
        <p14:creationId xmlns:p14="http://schemas.microsoft.com/office/powerpoint/2010/main" val="266216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DC586-2FE3-3DEC-8B65-9B84D239A900}"/>
              </a:ext>
            </a:extLst>
          </p:cNvPr>
          <p:cNvSpPr>
            <a:spLocks noGrp="1"/>
          </p:cNvSpPr>
          <p:nvPr>
            <p:ph type="title"/>
          </p:nvPr>
        </p:nvSpPr>
        <p:spPr/>
        <p:txBody>
          <a:bodyPr/>
          <a:lstStyle/>
          <a:p>
            <a:r>
              <a:rPr lang="en-US" dirty="0"/>
              <a:t>Pathophysiology (2/2)</a:t>
            </a:r>
          </a:p>
        </p:txBody>
      </p:sp>
      <p:graphicFrame>
        <p:nvGraphicFramePr>
          <p:cNvPr id="4" name="Content Placeholder 2">
            <a:extLst>
              <a:ext uri="{FF2B5EF4-FFF2-40B4-BE49-F238E27FC236}">
                <a16:creationId xmlns:a16="http://schemas.microsoft.com/office/drawing/2014/main" id="{2B8C3F32-EAD2-BB6B-B8B9-DF0917CA2F34}"/>
              </a:ext>
            </a:extLst>
          </p:cNvPr>
          <p:cNvGraphicFramePr>
            <a:graphicFrameLocks noGrp="1"/>
          </p:cNvGraphicFramePr>
          <p:nvPr>
            <p:ph idx="1"/>
            <p:extLst>
              <p:ext uri="{D42A27DB-BD31-4B8C-83A1-F6EECF244321}">
                <p14:modId xmlns:p14="http://schemas.microsoft.com/office/powerpoint/2010/main" val="32038836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a:extLst>
              <a:ext uri="{FF2B5EF4-FFF2-40B4-BE49-F238E27FC236}">
                <a16:creationId xmlns:a16="http://schemas.microsoft.com/office/drawing/2014/main" id="{BD9B707F-D397-8591-D643-0F2FA3D7533E}"/>
              </a:ext>
            </a:extLst>
          </p:cNvPr>
          <p:cNvSpPr>
            <a:spLocks noGrp="1"/>
          </p:cNvSpPr>
          <p:nvPr>
            <p:ph type="ftr" sz="quarter" idx="11"/>
          </p:nvPr>
        </p:nvSpPr>
        <p:spPr>
          <a:xfrm>
            <a:off x="838200" y="6492875"/>
            <a:ext cx="10515600" cy="365125"/>
          </a:xfrm>
        </p:spPr>
        <p:txBody>
          <a:bodyPr/>
          <a:lstStyle/>
          <a:p>
            <a:r>
              <a:rPr lang="en-US" dirty="0"/>
              <a:t>Cuervo, G., </a:t>
            </a:r>
            <a:r>
              <a:rPr lang="en-US" dirty="0" err="1"/>
              <a:t>Escrihuela</a:t>
            </a:r>
            <a:r>
              <a:rPr lang="en-US" dirty="0"/>
              <a:t>-Vidal, F., </a:t>
            </a:r>
            <a:r>
              <a:rPr lang="en-US" dirty="0" err="1"/>
              <a:t>Gudiol</a:t>
            </a:r>
            <a:r>
              <a:rPr lang="en-US" dirty="0"/>
              <a:t>, C., &amp; </a:t>
            </a:r>
            <a:r>
              <a:rPr lang="en-US" dirty="0" err="1"/>
              <a:t>Carratalà</a:t>
            </a:r>
            <a:r>
              <a:rPr lang="en-US" dirty="0"/>
              <a:t>, J. (2021). Current challenges in the management of infective endocarditis. Frontiers in Medicine, 8. https://</a:t>
            </a:r>
            <a:r>
              <a:rPr lang="en-US" dirty="0" err="1"/>
              <a:t>doi.org</a:t>
            </a:r>
            <a:r>
              <a:rPr lang="en-US" dirty="0"/>
              <a:t>/10.3389/fmed.2021.641243 </a:t>
            </a:r>
          </a:p>
          <a:p>
            <a:r>
              <a:rPr lang="en-US" dirty="0"/>
              <a:t>
</a:t>
            </a:r>
          </a:p>
        </p:txBody>
      </p:sp>
      <p:pic>
        <p:nvPicPr>
          <p:cNvPr id="8" name="Audio Recording May 28, 2025 at 1:55:05 PM">
            <a:hlinkClick r:id="" action="ppaction://media"/>
            <a:extLst>
              <a:ext uri="{FF2B5EF4-FFF2-40B4-BE49-F238E27FC236}">
                <a16:creationId xmlns:a16="http://schemas.microsoft.com/office/drawing/2014/main" id="{F179A463-1028-D8D6-650F-23D8950058E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096000" y="365125"/>
            <a:ext cx="1353457" cy="1353457"/>
          </a:xfrm>
          <a:prstGeom prst="rect">
            <a:avLst/>
          </a:prstGeom>
        </p:spPr>
      </p:pic>
    </p:spTree>
    <p:extLst>
      <p:ext uri="{BB962C8B-B14F-4D97-AF65-F5344CB8AC3E}">
        <p14:creationId xmlns:p14="http://schemas.microsoft.com/office/powerpoint/2010/main" val="202808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82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1873-EDEC-E97A-ED23-62ED34E2F054}"/>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86E511BC-AA82-62F8-E433-8BB4572FD136}"/>
              </a:ext>
            </a:extLst>
          </p:cNvPr>
          <p:cNvSpPr>
            <a:spLocks noGrp="1"/>
          </p:cNvSpPr>
          <p:nvPr>
            <p:ph idx="1"/>
          </p:nvPr>
        </p:nvSpPr>
        <p:spPr/>
        <p:txBody>
          <a:bodyPr/>
          <a:lstStyle/>
          <a:p>
            <a:r>
              <a:rPr lang="en-US" dirty="0"/>
              <a:t>The student nurse asks you, the preceptor, a question regarding infective endocarditis and how it can lead to a myocardial infarction (MI). What is the correct response?</a:t>
            </a:r>
          </a:p>
          <a:p>
            <a:pPr marL="914400" lvl="1" indent="-457200">
              <a:buFont typeface="+mj-lt"/>
              <a:buAutoNum type="alphaUcPeriod"/>
            </a:pPr>
            <a:r>
              <a:rPr lang="en-US" dirty="0"/>
              <a:t>Vegetation from a valve in the heart can break off and form a clot.</a:t>
            </a:r>
          </a:p>
          <a:p>
            <a:pPr marL="914400" lvl="1" indent="-457200">
              <a:buFont typeface="+mj-lt"/>
              <a:buAutoNum type="alphaUcPeriod"/>
            </a:pPr>
            <a:r>
              <a:rPr lang="en-US" dirty="0"/>
              <a:t>IE facilitates the plaque formation of CAD and forms a clot.</a:t>
            </a:r>
          </a:p>
          <a:p>
            <a:pPr marL="914400" lvl="1" indent="-457200">
              <a:buFont typeface="+mj-lt"/>
              <a:buAutoNum type="alphaUcPeriod"/>
            </a:pPr>
            <a:r>
              <a:rPr lang="en-US" dirty="0"/>
              <a:t>IE causes the coronary arteries to constrict due to the inflammatory response.</a:t>
            </a:r>
          </a:p>
          <a:p>
            <a:pPr marL="914400" lvl="1" indent="-457200">
              <a:buFont typeface="+mj-lt"/>
              <a:buAutoNum type="alphaUcPeriod"/>
            </a:pPr>
            <a:r>
              <a:rPr lang="en-US" dirty="0"/>
              <a:t>IE can cause a higher turbulent blood flow, which can result in breaking off old clots to serve as emboli.</a:t>
            </a:r>
          </a:p>
          <a:p>
            <a:pPr marL="914400" lvl="1" indent="-457200">
              <a:buFont typeface="+mj-lt"/>
              <a:buAutoNum type="alphaUcPeriod"/>
            </a:pPr>
            <a:endParaRPr lang="en-US" dirty="0"/>
          </a:p>
          <a:p>
            <a:endParaRPr lang="en-US" dirty="0"/>
          </a:p>
        </p:txBody>
      </p:sp>
      <p:pic>
        <p:nvPicPr>
          <p:cNvPr id="4" name="Audio Recording May 28, 2025 at 3:20:53 PM">
            <a:hlinkClick r:id="" action="ppaction://media"/>
            <a:extLst>
              <a:ext uri="{FF2B5EF4-FFF2-40B4-BE49-F238E27FC236}">
                <a16:creationId xmlns:a16="http://schemas.microsoft.com/office/drawing/2014/main" id="{369CA91D-13C5-F1CA-4CBD-B1179EBF76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48686" y="681037"/>
            <a:ext cx="812800" cy="812800"/>
          </a:xfrm>
          <a:prstGeom prst="rect">
            <a:avLst/>
          </a:prstGeom>
        </p:spPr>
      </p:pic>
    </p:spTree>
    <p:extLst>
      <p:ext uri="{BB962C8B-B14F-4D97-AF65-F5344CB8AC3E}">
        <p14:creationId xmlns:p14="http://schemas.microsoft.com/office/powerpoint/2010/main" val="11161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3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5DAA40F-4F28-4316-934E-C55D7C3AA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6D467C8-A8E0-468B-B88D-9CEEE37BF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3345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586AD0-B968-AC31-F20C-5F5A09B37641}"/>
              </a:ext>
            </a:extLst>
          </p:cNvPr>
          <p:cNvSpPr>
            <a:spLocks noGrp="1"/>
          </p:cNvSpPr>
          <p:nvPr>
            <p:ph type="title"/>
          </p:nvPr>
        </p:nvSpPr>
        <p:spPr>
          <a:xfrm>
            <a:off x="640081" y="329184"/>
            <a:ext cx="6241568" cy="1783080"/>
          </a:xfrm>
        </p:spPr>
        <p:txBody>
          <a:bodyPr anchor="b">
            <a:normAutofit/>
          </a:bodyPr>
          <a:lstStyle/>
          <a:p>
            <a:r>
              <a:rPr lang="en-US" sz="5400">
                <a:solidFill>
                  <a:srgbClr val="FFFFFF"/>
                </a:solidFill>
              </a:rPr>
              <a:t>Genetic Influences</a:t>
            </a:r>
          </a:p>
        </p:txBody>
      </p:sp>
      <p:sp>
        <p:nvSpPr>
          <p:cNvPr id="16" name="sketch line">
            <a:extLst>
              <a:ext uri="{FF2B5EF4-FFF2-40B4-BE49-F238E27FC236}">
                <a16:creationId xmlns:a16="http://schemas.microsoft.com/office/drawing/2014/main" id="{62677C27-4325-4BE2-B2C9-B721DA9E3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2362200"/>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F629EF-1AEE-DCDA-4830-1F16134C05FB}"/>
              </a:ext>
            </a:extLst>
          </p:cNvPr>
          <p:cNvSpPr>
            <a:spLocks noGrp="1"/>
          </p:cNvSpPr>
          <p:nvPr>
            <p:ph idx="1"/>
          </p:nvPr>
        </p:nvSpPr>
        <p:spPr>
          <a:xfrm>
            <a:off x="640081" y="2706624"/>
            <a:ext cx="6241568" cy="3483864"/>
          </a:xfrm>
        </p:spPr>
        <p:txBody>
          <a:bodyPr>
            <a:normAutofit/>
          </a:bodyPr>
          <a:lstStyle/>
          <a:p>
            <a:r>
              <a:rPr lang="en-US" sz="2000">
                <a:solidFill>
                  <a:srgbClr val="FFFFFF"/>
                </a:solidFill>
              </a:rPr>
              <a:t>Compared to cancers, there aren’t any genetic factors that put someone at risk for infective endocarditis.</a:t>
            </a:r>
          </a:p>
          <a:p>
            <a:endParaRPr lang="en-US" sz="2000">
              <a:solidFill>
                <a:srgbClr val="FFFFFF"/>
              </a:solidFill>
            </a:endParaRPr>
          </a:p>
          <a:p>
            <a:endParaRPr lang="en-US" sz="2000">
              <a:solidFill>
                <a:srgbClr val="FFFFFF"/>
              </a:solidFill>
            </a:endParaRPr>
          </a:p>
          <a:p>
            <a:pPr marL="0" indent="0">
              <a:buNone/>
            </a:pPr>
            <a:endParaRPr lang="en-US" sz="2000">
              <a:solidFill>
                <a:srgbClr val="FFFFFF"/>
              </a:solidFill>
            </a:endParaRPr>
          </a:p>
          <a:p>
            <a:r>
              <a:rPr lang="en-US" sz="2000">
                <a:solidFill>
                  <a:srgbClr val="FFFFFF"/>
                </a:solidFill>
              </a:rPr>
              <a:t>Genetics plays a role in the phenotype of someone’s immune system that exposes them to certain microbes for infections that can lead to infective endocarditis (Eduardo Alvarado Rubio MD et al., 2019).</a:t>
            </a:r>
          </a:p>
          <a:p>
            <a:endParaRPr lang="en-US" sz="2000">
              <a:solidFill>
                <a:srgbClr val="FFFFFF"/>
              </a:solidFill>
            </a:endParaRPr>
          </a:p>
        </p:txBody>
      </p:sp>
      <p:pic>
        <p:nvPicPr>
          <p:cNvPr id="5" name="Graphic 4" descr="DNA with solid fill">
            <a:extLst>
              <a:ext uri="{FF2B5EF4-FFF2-40B4-BE49-F238E27FC236}">
                <a16:creationId xmlns:a16="http://schemas.microsoft.com/office/drawing/2014/main" id="{2D1DC96E-AC92-BD57-0F5E-121E695E9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0641" y="329183"/>
            <a:ext cx="2861541" cy="2861541"/>
          </a:xfrm>
          <a:prstGeom prst="rect">
            <a:avLst/>
          </a:prstGeom>
        </p:spPr>
      </p:pic>
      <p:pic>
        <p:nvPicPr>
          <p:cNvPr id="7" name="Graphic 6" descr="DNA outline">
            <a:extLst>
              <a:ext uri="{FF2B5EF4-FFF2-40B4-BE49-F238E27FC236}">
                <a16:creationId xmlns:a16="http://schemas.microsoft.com/office/drawing/2014/main" id="{7F5DAE21-7DFF-6A6F-EFC5-4183B44E69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0641" y="3429000"/>
            <a:ext cx="2861541" cy="2861541"/>
          </a:xfrm>
          <a:prstGeom prst="rect">
            <a:avLst/>
          </a:prstGeom>
        </p:spPr>
      </p:pic>
      <p:pic>
        <p:nvPicPr>
          <p:cNvPr id="8" name="Audio Recording May 28, 2025 at 2:28:33 PM">
            <a:hlinkClick r:id="" action="ppaction://media"/>
            <a:extLst>
              <a:ext uri="{FF2B5EF4-FFF2-40B4-BE49-F238E27FC236}">
                <a16:creationId xmlns:a16="http://schemas.microsoft.com/office/drawing/2014/main" id="{9DCE93EE-C68B-59AF-1CCF-DDE3A6FE3B3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310326" y="3635756"/>
            <a:ext cx="812800" cy="812800"/>
          </a:xfrm>
          <a:prstGeom prst="rect">
            <a:avLst/>
          </a:prstGeom>
        </p:spPr>
      </p:pic>
    </p:spTree>
    <p:extLst>
      <p:ext uri="{BB962C8B-B14F-4D97-AF65-F5344CB8AC3E}">
        <p14:creationId xmlns:p14="http://schemas.microsoft.com/office/powerpoint/2010/main" val="218997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0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922</TotalTime>
  <Words>1732</Words>
  <Application>Microsoft Macintosh PowerPoint</Application>
  <PresentationFormat>Widescreen</PresentationFormat>
  <Paragraphs>163</Paragraphs>
  <Slides>20</Slides>
  <Notes>0</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vt:lpstr>
      <vt:lpstr>Aptos</vt:lpstr>
      <vt:lpstr>Arial</vt:lpstr>
      <vt:lpstr>Calibri</vt:lpstr>
      <vt:lpstr>Calibri Light</vt:lpstr>
      <vt:lpstr>Office 2013 - 2022 Theme</vt:lpstr>
      <vt:lpstr>Infective Endocarditis (IE): Information for Cardiac Nurses</vt:lpstr>
      <vt:lpstr>What is infective endocarditis?</vt:lpstr>
      <vt:lpstr>Risk Factors</vt:lpstr>
      <vt:lpstr>Why should nurses be concerned?</vt:lpstr>
      <vt:lpstr>Question #1</vt:lpstr>
      <vt:lpstr>Pathophysiology (1/2)</vt:lpstr>
      <vt:lpstr>Pathophysiology (2/2)</vt:lpstr>
      <vt:lpstr>Question #2</vt:lpstr>
      <vt:lpstr>Genetic Influences</vt:lpstr>
      <vt:lpstr>Lab Work Diagnostics</vt:lpstr>
      <vt:lpstr>Other Diagnostics</vt:lpstr>
      <vt:lpstr>Duke Criteria</vt:lpstr>
      <vt:lpstr>Question #3</vt:lpstr>
      <vt:lpstr>Clinical Manifestations</vt:lpstr>
      <vt:lpstr>Symptoms of Embolism Involvement and Complications</vt:lpstr>
      <vt:lpstr>Question #4</vt:lpstr>
      <vt:lpstr>Treatment Plan</vt:lpstr>
      <vt:lpstr>Medication regimen for IE</vt:lpstr>
      <vt:lpstr>Question #5</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 D. Cacacho</dc:creator>
  <cp:lastModifiedBy>Francis D. Cacacho</cp:lastModifiedBy>
  <cp:revision>20</cp:revision>
  <dcterms:created xsi:type="dcterms:W3CDTF">2025-05-28T18:24:03Z</dcterms:created>
  <dcterms:modified xsi:type="dcterms:W3CDTF">2025-05-29T10:28:51Z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fa07856-82bd-45bb-bddd-fb95b660c2d7_Enabled">
    <vt:lpwstr>true</vt:lpwstr>
  </property>
  <property fmtid="{D5CDD505-2E9C-101B-9397-08002B2CF9AE}" pid="3" name="MSIP_Label_4fa07856-82bd-45bb-bddd-fb95b660c2d7_SetDate">
    <vt:lpwstr>2025-05-28T19:06:12Z</vt:lpwstr>
  </property>
  <property fmtid="{D5CDD505-2E9C-101B-9397-08002B2CF9AE}" pid="4" name="MSIP_Label_4fa07856-82bd-45bb-bddd-fb95b660c2d7_Method">
    <vt:lpwstr>Standard</vt:lpwstr>
  </property>
  <property fmtid="{D5CDD505-2E9C-101B-9397-08002B2CF9AE}" pid="5" name="MSIP_Label_4fa07856-82bd-45bb-bddd-fb95b660c2d7_Name">
    <vt:lpwstr>defa4170-0d19-0005-0004-bc88714345d2</vt:lpwstr>
  </property>
  <property fmtid="{D5CDD505-2E9C-101B-9397-08002B2CF9AE}" pid="6" name="MSIP_Label_4fa07856-82bd-45bb-bddd-fb95b660c2d7_SiteId">
    <vt:lpwstr>a0c272d0-2768-4743-b621-bdb1af3751ef</vt:lpwstr>
  </property>
  <property fmtid="{D5CDD505-2E9C-101B-9397-08002B2CF9AE}" pid="7" name="MSIP_Label_4fa07856-82bd-45bb-bddd-fb95b660c2d7_ActionId">
    <vt:lpwstr>e977f833-6d4b-4673-ab03-489a1e40df1b</vt:lpwstr>
  </property>
  <property fmtid="{D5CDD505-2E9C-101B-9397-08002B2CF9AE}" pid="8" name="MSIP_Label_4fa07856-82bd-45bb-bddd-fb95b660c2d7_ContentBits">
    <vt:lpwstr>0</vt:lpwstr>
  </property>
  <property fmtid="{D5CDD505-2E9C-101B-9397-08002B2CF9AE}" pid="9" name="MSIP_Label_4fa07856-82bd-45bb-bddd-fb95b660c2d7_Tag">
    <vt:lpwstr>50, 3, 0, 1</vt:lpwstr>
  </property>
</Properties>
</file>